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5" r:id="rId12"/>
    <p:sldId id="267" r:id="rId13"/>
    <p:sldId id="268" r:id="rId14"/>
    <p:sldId id="276" r:id="rId15"/>
    <p:sldId id="277" r:id="rId16"/>
    <p:sldId id="278" r:id="rId17"/>
    <p:sldId id="272" r:id="rId18"/>
    <p:sldId id="273" r:id="rId19"/>
    <p:sldId id="274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8" autoAdjust="0"/>
    <p:restoredTop sz="94660"/>
  </p:normalViewPr>
  <p:slideViewPr>
    <p:cSldViewPr>
      <p:cViewPr varScale="1">
        <p:scale>
          <a:sx n="73" d="100"/>
          <a:sy n="73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FD48E6-4614-4B0B-A720-392263B979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652963"/>
            <a:ext cx="37449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18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445125"/>
            <a:ext cx="37449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196975"/>
            <a:ext cx="1889125" cy="50403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519737" cy="50403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7036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370522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96975"/>
            <a:ext cx="75612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5612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8150" y="476672"/>
            <a:ext cx="4895850" cy="936104"/>
          </a:xfrm>
          <a:noFill/>
        </p:spPr>
        <p:txBody>
          <a:bodyPr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ЦРТД и Ю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Пензенской области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"Театральные ступени"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5301208"/>
            <a:ext cx="4464496" cy="64641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Лукичева Светлана Юрьевна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Надежда Михайловна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Светлана Ивановна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4104456" cy="307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772400" cy="13620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ступень -"По </a:t>
            </a:r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тропинкам сказок"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136904" cy="2160240"/>
          </a:xfrm>
        </p:spPr>
        <p:txBody>
          <a:bodyPr/>
          <a:lstStyle/>
          <a:p>
            <a:pPr algn="just"/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углубленное изучение и овладение актерским мастерством с ориентацией на исполнительскую деятельность</a:t>
            </a:r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356992"/>
            <a:ext cx="6979421" cy="32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772400" cy="1362075"/>
          </a:xfrm>
        </p:spPr>
        <p:txBody>
          <a:bodyPr/>
          <a:lstStyle/>
          <a:p>
            <a:r>
              <a:rPr lang="ru-RU" sz="36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ступень - "Большая </a:t>
            </a:r>
            <a:r>
              <a:rPr lang="ru-RU" sz="36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премьера"</a:t>
            </a:r>
            <a:r>
              <a:rPr lang="ru-RU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cap="none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43761"/>
            <a:ext cx="9001000" cy="1512167"/>
          </a:xfrm>
        </p:spPr>
        <p:txBody>
          <a:bodyPr/>
          <a:lstStyle/>
          <a:p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ступени – закрепление и развитие стремления к творческой деятельности, полная самостоятельность в работе, педагог выступает в качестве помощника и консультанта</a:t>
            </a:r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26" y="3597751"/>
            <a:ext cx="4143484" cy="3107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101" y="3579092"/>
            <a:ext cx="4168363" cy="31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1362075"/>
          </a:xfrm>
        </p:spPr>
        <p:txBody>
          <a:bodyPr/>
          <a:lstStyle/>
          <a:p>
            <a:r>
              <a:rPr lang="ru-RU" sz="3200" cap="none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отличный способ закрепить определённую </a:t>
            </a:r>
            <a:r>
              <a:rPr lang="ru-RU" sz="32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тему , направлен </a:t>
            </a:r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творческого потенциала.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24944"/>
            <a:ext cx="4608513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88" y="292494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488832" cy="1362075"/>
          </a:xfrm>
        </p:spPr>
        <p:txBody>
          <a:bodyPr/>
          <a:lstStyle/>
          <a:p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встречи проходят в тёплой атмосфере. В разных локациях дети и взрослые выбирают себе занятие по душе. </a:t>
            </a:r>
            <a:r>
              <a:rPr lang="ru-RU" sz="2000" b="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00808"/>
            <a:ext cx="4248472" cy="2443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4" r="11049" b="5903"/>
          <a:stretch>
            <a:fillRect/>
          </a:stretch>
        </p:blipFill>
        <p:spPr>
          <a:xfrm>
            <a:off x="4499992" y="4045222"/>
            <a:ext cx="4248472" cy="2696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4104456" cy="30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С РАБОЧЕГО СТОЛА!!!\фото пед состава\эмблема1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302736" cy="14381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World\AppData\Local\Microsoft\Windows\INetCache\Content.Word\IMG-20221109-WA000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232248" cy="174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World\AppData\Local\Microsoft\Windows\INetCache\Content.Word\IMG-20221109-WA001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409825" cy="1800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07904" y="404664"/>
          <a:ext cx="4917716" cy="6120680"/>
        </p:xfrm>
        <a:graphic>
          <a:graphicData uri="http://schemas.openxmlformats.org/drawingml/2006/table">
            <a:tbl>
              <a:tblPr/>
              <a:tblGrid>
                <a:gridCol w="491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Управление образования администрации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Каменского района Пензенской области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Муниципальное автономное образовательное учреждение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дополнительного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Центр развития творчества детей и юношества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Каменского </a:t>
                      </a:r>
                      <a:r>
                        <a:rPr lang="ru-RU" sz="1100" b="1" dirty="0" smtClean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района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B0BA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B0BA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B0BA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B0BA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Дополнительная общеобразовательная общеразвивающая программа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художественной направленности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«ТЕАТРАЛЬНАЯ АЗБУКА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Возраст учащихся: 6-11 лет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Срок реализации: 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Автор – составитель: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B0BA9"/>
                          </a:solidFill>
                          <a:latin typeface="Times New Roman"/>
                          <a:ea typeface="Times New Roman"/>
                        </a:rPr>
                        <a:t>педагог дополнительного образования Лукичева С.Ю.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0093" marR="3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653136"/>
            <a:ext cx="7772400" cy="1500187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>
              <a:solidFill>
                <a:srgbClr val="00B0F0"/>
              </a:solidFill>
            </a:endParaRPr>
          </a:p>
          <a:p>
            <a:pPr algn="just"/>
            <a:endParaRPr lang="ru-RU" sz="24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Цель программы:</a:t>
            </a:r>
            <a:endParaRPr lang="ru-RU" sz="2400" dirty="0" smtClean="0">
              <a:solidFill>
                <a:srgbClr val="00B0F0"/>
              </a:solidFill>
            </a:endParaRPr>
          </a:p>
          <a:p>
            <a:pPr algn="just"/>
            <a:r>
              <a:rPr lang="ru-RU" sz="2400" dirty="0" smtClean="0"/>
              <a:t>Развитие творческой активной личности   средствами театральной деятельности.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Задачи</a:t>
            </a:r>
            <a:r>
              <a:rPr lang="ru-RU" sz="2400" dirty="0" smtClean="0">
                <a:solidFill>
                  <a:srgbClr val="00B0F0"/>
                </a:solidFill>
              </a:rPr>
              <a:t> :</a:t>
            </a:r>
          </a:p>
          <a:p>
            <a:pPr lvl="0" algn="just"/>
            <a:r>
              <a:rPr lang="ru-RU" sz="2400" dirty="0" smtClean="0"/>
              <a:t>- овладение основами актерского мастерства, </a:t>
            </a:r>
            <a:br>
              <a:rPr lang="ru-RU" sz="2400" dirty="0" smtClean="0"/>
            </a:br>
            <a:r>
              <a:rPr lang="ru-RU" sz="2400" dirty="0" smtClean="0"/>
              <a:t>сценической    речи и    сценическими    движениями ;   </a:t>
            </a:r>
          </a:p>
          <a:p>
            <a:pPr lvl="0" algn="just"/>
            <a:r>
              <a:rPr lang="ru-RU" sz="2400" dirty="0" smtClean="0"/>
              <a:t>- формирование  художественно – эстетического   вкуса; </a:t>
            </a:r>
          </a:p>
          <a:p>
            <a:pPr lvl="0" algn="just"/>
            <a:r>
              <a:rPr lang="ru-RU" sz="2400" dirty="0" smtClean="0"/>
              <a:t>- формирование творческой  активности;</a:t>
            </a:r>
          </a:p>
          <a:p>
            <a:pPr lvl="0" algn="just">
              <a:buFontTx/>
              <a:buChar char="-"/>
            </a:pPr>
            <a:r>
              <a:rPr lang="ru-RU" sz="2400" dirty="0" smtClean="0"/>
              <a:t>воспитание чувства коллективизма и  требовательности к себе;</a:t>
            </a:r>
          </a:p>
          <a:p>
            <a:pPr lvl="0" algn="just">
              <a:buFontTx/>
              <a:buChar char="-"/>
            </a:pPr>
            <a:r>
              <a:rPr lang="ru-RU" sz="2400" dirty="0" smtClean="0"/>
              <a:t>воспитание чувства взаимопомощи и трудолюбия.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561262" cy="508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 «Театральные игры»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72816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 «Основы актерского мастерства»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2852936"/>
            <a:ext cx="6516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«Сценическая речь»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43608" y="3645024"/>
            <a:ext cx="6234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 «Сценическое движение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6242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«Постановочная работа»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театр\1 стр.png"/>
          <p:cNvPicPr>
            <a:picLocks noChangeAspect="1" noChangeArrowheads="1"/>
          </p:cNvPicPr>
          <p:nvPr/>
        </p:nvPicPr>
        <p:blipFill>
          <a:blip r:embed="rId2" cstate="print"/>
          <a:srcRect l="17793" r="21612" b="7262"/>
          <a:stretch>
            <a:fillRect/>
          </a:stretch>
        </p:blipFill>
        <p:spPr bwMode="auto">
          <a:xfrm>
            <a:off x="539552" y="116632"/>
            <a:ext cx="8136904" cy="669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театр\2.png"/>
          <p:cNvPicPr>
            <a:picLocks noChangeAspect="1" noChangeArrowheads="1"/>
          </p:cNvPicPr>
          <p:nvPr/>
        </p:nvPicPr>
        <p:blipFill>
          <a:blip r:embed="rId2" cstate="print"/>
          <a:srcRect l="14861" t="10626" r="21775"/>
          <a:stretch>
            <a:fillRect/>
          </a:stretch>
        </p:blipFill>
        <p:spPr bwMode="auto">
          <a:xfrm>
            <a:off x="338186" y="131440"/>
            <a:ext cx="8482286" cy="672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театр\3.png"/>
          <p:cNvPicPr>
            <a:picLocks noChangeAspect="1" noChangeArrowheads="1"/>
          </p:cNvPicPr>
          <p:nvPr/>
        </p:nvPicPr>
        <p:blipFill>
          <a:blip r:embed="rId2" cstate="print"/>
          <a:srcRect l="14861" t="3125" r="19561" b="15922"/>
          <a:stretch>
            <a:fillRect/>
          </a:stretch>
        </p:blipFill>
        <p:spPr bwMode="auto">
          <a:xfrm>
            <a:off x="291785" y="171400"/>
            <a:ext cx="8636191" cy="613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69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836712"/>
            <a:ext cx="7416824" cy="5444406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Формы и методы работы с учащимися</a:t>
            </a:r>
          </a:p>
          <a:p>
            <a:pPr lvl="0"/>
            <a:r>
              <a:rPr lang="ru-RU" dirty="0" smtClean="0"/>
              <a:t>Беседы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Наблюдения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Тренинги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Этюды (как малая форма работы)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Театральная игра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Репетиции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Художественное чтение текста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Индивидуальная работа над отрывками</a:t>
            </a:r>
          </a:p>
          <a:p>
            <a:pPr lvl="0" algn="just">
              <a:lnSpc>
                <a:spcPct val="80000"/>
              </a:lnSpc>
            </a:pPr>
            <a:r>
              <a:rPr lang="ru-RU" dirty="0" smtClean="0"/>
              <a:t>Представление спектакля</a:t>
            </a:r>
          </a:p>
          <a:p>
            <a:pPr algn="just">
              <a:lnSpc>
                <a:spcPct val="80000"/>
              </a:lnSpc>
            </a:pP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7561262" cy="508000"/>
          </a:xfrm>
        </p:spPr>
        <p:txBody>
          <a:bodyPr/>
          <a:lstStyle/>
          <a:p>
            <a:r>
              <a:rPr lang="ru-RU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26269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7436440" cy="13681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создать условия для формирования у учащихся младшего школьного возраста творческих умений и навыков средствами театрального искусства.</a:t>
            </a:r>
            <a:endParaRPr lang="en-US" sz="32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3016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730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6632"/>
            <a:ext cx="5760640" cy="237626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-расширить знания об истории театра;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продолжать развивать актерские способности;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поддерживать творческую активность </a:t>
            </a:r>
            <a:r>
              <a:rPr lang="ru-RU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284983"/>
            <a:ext cx="7200800" cy="34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1"/>
            <a:ext cx="8712968" cy="2520280"/>
          </a:xfrm>
        </p:spPr>
        <p:txBody>
          <a:bodyPr/>
          <a:lstStyle/>
          <a:p>
            <a:pPr marL="0" indent="0" algn="r">
              <a:buNone/>
            </a:pPr>
            <a:r>
              <a:rPr lang="ru-RU" sz="3600" b="1" u="sng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делится на три этапа</a:t>
            </a:r>
            <a:r>
              <a:rPr lang="ru-RU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- постановка проблемы</a:t>
            </a:r>
            <a:r>
              <a:rPr lang="ru-RU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4248472" cy="3186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5699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61262" cy="1012279"/>
          </a:xfrm>
        </p:spPr>
        <p:txBody>
          <a:bodyPr/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копилка. </a:t>
            </a:r>
            <a:b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2708920"/>
            <a:ext cx="4507607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08920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96974"/>
            <a:ext cx="7921376" cy="719857"/>
          </a:xfrm>
        </p:spPr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этап - реализация.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24944"/>
            <a:ext cx="4512500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74"/>
          <a:stretch>
            <a:fillRect/>
          </a:stretch>
        </p:blipFill>
        <p:spPr>
          <a:xfrm>
            <a:off x="4631499" y="2924944"/>
            <a:ext cx="426098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7561262" cy="508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u="sng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трёх ступеней: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шаги",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ru-RU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тропинкам сказок", </a:t>
            </a: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"</a:t>
            </a:r>
            <a:r>
              <a:rPr lang="ru-RU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премьера</a:t>
            </a:r>
            <a:r>
              <a:rPr lang="ru-RU" sz="2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ln w="10160">
                <a:noFill/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17032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89040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192688" cy="72008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 ступень  </a:t>
            </a:r>
            <a:r>
              <a:rPr lang="ru-RU" sz="20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cap="none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шаги"</a:t>
            </a:r>
            <a: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988424" cy="5328592"/>
          </a:xfrm>
        </p:spPr>
        <p:txBody>
          <a:bodyPr/>
          <a:lstStyle/>
          <a:p>
            <a:pPr algn="just"/>
            <a:r>
              <a:rPr lang="ru-RU" sz="1800" b="1" dirty="0">
                <a:ln w="10160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этой ступени – выявление и развитие общих исполнительских способностей детей, формирование интереса к актерскому творчеству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Этюды 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(как малая форма работы)</a:t>
            </a:r>
          </a:p>
          <a:p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</a:t>
            </a:r>
            <a:endParaRPr lang="ru-RU" sz="18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lvl="0"/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постановочного </a:t>
            </a:r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</a:p>
          <a:p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литературным </a:t>
            </a:r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над отрывками</a:t>
            </a:r>
          </a:p>
          <a:p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актера над своим </a:t>
            </a:r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персонажем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спектакля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356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template</vt:lpstr>
      <vt:lpstr>МАОУ ДО ЦРТД и Ю  Каменского района Пензенской области Проект "Театральные ступени"  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этап - копилка.  </vt:lpstr>
      <vt:lpstr>Третий этап - реализация. </vt:lpstr>
      <vt:lpstr>     Проект состоит из трёх ступеней:   "Первые шаги",          "По тропинкам сказок",                                "Большая премьера"</vt:lpstr>
      <vt:lpstr>   1 ступень  "Первые шаги" </vt:lpstr>
      <vt:lpstr>2 ступень -"По тропинкам сказок" </vt:lpstr>
      <vt:lpstr>3 ступень - "Большая премьера" </vt:lpstr>
      <vt:lpstr>Лэпбук - отличный способ закрепить определённую тему , направлен на развитие творческого потенциала. </vt:lpstr>
      <vt:lpstr>Наши встречи проходят в тёплой атмосфере. В разных локациях дети и взрослые выбирают себе занятие по душе.  </vt:lpstr>
      <vt:lpstr>Презентация PowerPoint</vt:lpstr>
      <vt:lpstr>Презентация PowerPoint</vt:lpstr>
      <vt:lpstr>Раздел  «Театральные игры»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HP</cp:lastModifiedBy>
  <cp:revision>91</cp:revision>
  <dcterms:created xsi:type="dcterms:W3CDTF">2006-06-13T13:03:30Z</dcterms:created>
  <dcterms:modified xsi:type="dcterms:W3CDTF">2022-11-24T19:39:10Z</dcterms:modified>
</cp:coreProperties>
</file>