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14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9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67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3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6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2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82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6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26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84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AB6D8-A5CA-450A-A70C-8D252D720FF4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E6C1-07F9-4869-AA1D-28113BB14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50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5aba2ef832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632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340768"/>
            <a:ext cx="6768752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Викторина 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«Русские народные сказки»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В гостях у сказки - Заста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777880"/>
            <a:ext cx="1080120" cy="1080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5815" y="3464133"/>
            <a:ext cx="4034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Выполнила учитель начальных классов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Лебедева Ольга Валерьевна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200223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 кого превратился братец Иванушка, который не послушался сестрицу Алёнушку?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home\Desktop\1295658711_11869413544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6448598" cy="3095327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67944" y="5805264"/>
            <a:ext cx="2826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в</a:t>
            </a:r>
            <a:r>
              <a:rPr lang="ru-RU" sz="3200" dirty="0" smtClean="0">
                <a:solidFill>
                  <a:srgbClr val="7030A0"/>
                </a:solidFill>
              </a:rPr>
              <a:t> козлёночка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В</a:t>
            </a:r>
            <a:r>
              <a:rPr lang="ru-RU" i="1" dirty="0" smtClean="0">
                <a:solidFill>
                  <a:srgbClr val="FF0000"/>
                </a:solidFill>
              </a:rPr>
              <a:t> чём нёс </a:t>
            </a:r>
            <a:r>
              <a:rPr lang="ru-RU" i="1" dirty="0">
                <a:solidFill>
                  <a:srgbClr val="FF0000"/>
                </a:solidFill>
              </a:rPr>
              <a:t>медведь девочку вместе с </a:t>
            </a:r>
            <a:r>
              <a:rPr lang="ru-RU" i="1" dirty="0" smtClean="0">
                <a:solidFill>
                  <a:srgbClr val="FF0000"/>
                </a:solidFill>
              </a:rPr>
              <a:t>пирожками?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home\Desktop\thumb_img_56cadf00606aa_resize_0_2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3888432" cy="4159268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2200" y="4797152"/>
            <a:ext cx="1730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в</a:t>
            </a:r>
            <a:r>
              <a:rPr lang="ru-RU" sz="3200" dirty="0" smtClean="0">
                <a:solidFill>
                  <a:srgbClr val="7030A0"/>
                </a:solidFill>
              </a:rPr>
              <a:t> коробе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5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158417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С помощью какого предмета Иван -царевич нашёл себе на болоте  жену?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home\Desktop\Царевна-Лягушка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79200"/>
            <a:ext cx="5583138" cy="3858411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48264" y="544522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стрела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6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Из какой посуды </a:t>
            </a:r>
            <a:r>
              <a:rPr lang="ru-RU" i="1" dirty="0">
                <a:solidFill>
                  <a:srgbClr val="FF0000"/>
                </a:solidFill>
              </a:rPr>
              <a:t>журавль кормил </a:t>
            </a:r>
            <a:r>
              <a:rPr lang="ru-RU" i="1" dirty="0" smtClean="0">
                <a:solidFill>
                  <a:srgbClr val="FF0000"/>
                </a:solidFill>
              </a:rPr>
              <a:t>лису в сказке «Лиса и журавль»?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home\Desktop\4330Сказка за сказко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409435" cy="3822668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5949280"/>
            <a:ext cx="2183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и</a:t>
            </a:r>
            <a:r>
              <a:rPr lang="ru-RU" sz="3200" dirty="0" smtClean="0">
                <a:solidFill>
                  <a:srgbClr val="7030A0"/>
                </a:solidFill>
              </a:rPr>
              <a:t>з кувшина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0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С помощью какого предмета можно убить </a:t>
            </a:r>
            <a:r>
              <a:rPr lang="ru-RU" i="1" dirty="0" smtClean="0">
                <a:solidFill>
                  <a:srgbClr val="FF0000"/>
                </a:solidFill>
              </a:rPr>
              <a:t>Кощея Бессмертного?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Картинки по запросу кощей бессмертный картин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3331108" cy="4525963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0232" y="5301208"/>
            <a:ext cx="1016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иглы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1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Какое животное имеет кличку Сивка-Бурка? </a:t>
            </a:r>
          </a:p>
        </p:txBody>
      </p:sp>
      <p:pic>
        <p:nvPicPr>
          <p:cNvPr id="6146" name="Picture 2" descr="C:\Users\home\Desktop\6991.g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"/>
          <a:stretch/>
        </p:blipFill>
        <p:spPr bwMode="auto">
          <a:xfrm>
            <a:off x="2267744" y="1772816"/>
            <a:ext cx="3632728" cy="4525963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16216" y="5229200"/>
            <a:ext cx="997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конь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1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Кто разбил 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>
                <a:solidFill>
                  <a:srgbClr val="FF0000"/>
                </a:solidFill>
              </a:rPr>
              <a:t>яичко, махнув хвостиком? </a:t>
            </a:r>
            <a:endParaRPr lang="ru-RU" dirty="0"/>
          </a:p>
        </p:txBody>
      </p:sp>
      <p:pic>
        <p:nvPicPr>
          <p:cNvPr id="1026" name="Picture 2" descr="C:\Users\home\Desktop\img_56caddb5445c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4269776" cy="4525963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20272" y="5085184"/>
            <a:ext cx="1417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мышка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Кто первым нашёл теремок? </a:t>
            </a:r>
            <a:endParaRPr lang="ru-RU" dirty="0"/>
          </a:p>
        </p:txBody>
      </p:sp>
      <p:pic>
        <p:nvPicPr>
          <p:cNvPr id="4098" name="Picture 2" descr="C:\Users\home\Desktop\1a541e603614070f33cbf5ebab2739cd_1381562764_600_6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4263073" cy="4525963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5229200"/>
            <a:ext cx="3998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мышка </a:t>
            </a:r>
            <a:r>
              <a:rPr lang="ru-RU" sz="3200" dirty="0">
                <a:solidFill>
                  <a:srgbClr val="7030A0"/>
                </a:solidFill>
              </a:rPr>
              <a:t>— норушка</a:t>
            </a:r>
          </a:p>
        </p:txBody>
      </p:sp>
    </p:spTree>
    <p:extLst>
      <p:ext uri="{BB962C8B-B14F-4D97-AF65-F5344CB8AC3E}">
        <p14:creationId xmlns:p14="http://schemas.microsoft.com/office/powerpoint/2010/main" val="333667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Кого Колобок повстречал первым?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home\Desktop\4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3624617" cy="4551022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8224" y="5301208"/>
            <a:ext cx="2232248" cy="8249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зайчика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2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51216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В какой сказке лиса заставила волка ловить рыбу хвостом в проруби?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home\Desktop\lisa_i_volk_skazk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5365574" cy="410168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2200" y="5445224"/>
            <a:ext cx="2948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«Лиса и волк»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2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картинки анимашки\21ecba1fb62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865" y="-1095103"/>
            <a:ext cx="6590101" cy="893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1412776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</a:rPr>
              <a:t>Я</a:t>
            </a:r>
            <a:r>
              <a:rPr lang="ru-RU" sz="3600" i="1" dirty="0" smtClean="0">
                <a:solidFill>
                  <a:srgbClr val="FF0000"/>
                </a:solidFill>
              </a:rPr>
              <a:t> знаю, вы любите игры,</a:t>
            </a:r>
          </a:p>
          <a:p>
            <a:r>
              <a:rPr lang="ru-RU" sz="3600" i="1" dirty="0" smtClean="0">
                <a:solidFill>
                  <a:srgbClr val="FF0000"/>
                </a:solidFill>
              </a:rPr>
              <a:t>Песни, загадки и пляски.</a:t>
            </a:r>
          </a:p>
          <a:p>
            <a:r>
              <a:rPr lang="ru-RU" sz="3600" i="1" dirty="0" smtClean="0">
                <a:solidFill>
                  <a:srgbClr val="FF0000"/>
                </a:solidFill>
              </a:rPr>
              <a:t>Но нет ничего интересней,</a:t>
            </a:r>
          </a:p>
          <a:p>
            <a:r>
              <a:rPr lang="ru-RU" sz="3600" i="1" dirty="0" smtClean="0">
                <a:solidFill>
                  <a:srgbClr val="FF0000"/>
                </a:solidFill>
              </a:rPr>
              <a:t>Чем русские народные сказки.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home\Desktop\laksiq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21488"/>
            <a:ext cx="3019400" cy="30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90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home\Desktop\143470473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822445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908720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Молодцы!</a:t>
            </a:r>
            <a:endParaRPr lang="ru-RU" sz="72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315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 какой сказке хищная рыба исполняла желания?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home\Desktop\russkie-narodniye-skaz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882" y="1844824"/>
            <a:ext cx="4904264" cy="34604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5953635"/>
            <a:ext cx="1512168" cy="904364"/>
          </a:xfrm>
        </p:spPr>
        <p:txBody>
          <a:bodyPr/>
          <a:lstStyle/>
          <a:p>
            <a:pPr marL="0" indent="0">
              <a:buNone/>
            </a:pPr>
            <a:endParaRPr lang="ru-RU" dirty="0">
              <a:ln w="57150"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2051" name="Picture 3" descr="C:\Users\home\Desktop\81624305_emely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" y="3209784"/>
            <a:ext cx="2838775" cy="362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5661248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«По щучьему веленью»</a:t>
            </a:r>
          </a:p>
        </p:txBody>
      </p:sp>
    </p:spTree>
    <p:extLst>
      <p:ext uri="{BB962C8B-B14F-4D97-AF65-F5344CB8AC3E}">
        <p14:creationId xmlns:p14="http://schemas.microsoft.com/office/powerpoint/2010/main" val="9638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Какие продукты попросил солдат у старухи, чтобы сварить кашу из топора?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home\Desktop\140900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4906552" cy="3623191"/>
          </a:xfrm>
          <a:prstGeom prst="rect">
            <a:avLst/>
          </a:prstGeom>
          <a:noFill/>
          <a:ln w="571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2" y="6021288"/>
            <a:ext cx="3496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крупу</a:t>
            </a:r>
            <a:r>
              <a:rPr lang="ru-RU" sz="3200" dirty="0">
                <a:solidFill>
                  <a:srgbClr val="7030A0"/>
                </a:solidFill>
              </a:rPr>
              <a:t>, </a:t>
            </a:r>
            <a:r>
              <a:rPr lang="ru-RU" sz="3200" dirty="0" smtClean="0">
                <a:solidFill>
                  <a:srgbClr val="7030A0"/>
                </a:solidFill>
              </a:rPr>
              <a:t>масло, соль 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1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Как звали девушку, которую Кощей Бессмертный превратил в Царевну-лягушку?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home\Desktop\post-81044-1358079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06424"/>
            <a:ext cx="5116971" cy="3698839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5960584"/>
            <a:ext cx="3816424" cy="897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Василиса Премудрая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7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171400"/>
            <a:ext cx="8856984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В какой сказке медведей звали: Михаил Иванович, </a:t>
            </a:r>
            <a:r>
              <a:rPr lang="ru-RU" i="1" dirty="0" smtClean="0">
                <a:solidFill>
                  <a:srgbClr val="FF0000"/>
                </a:solidFill>
              </a:rPr>
              <a:t>Настасья Петровна и Мишутка?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home\Desktop\photo_3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54061"/>
            <a:ext cx="5330527" cy="3862871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35896" y="6016932"/>
            <a:ext cx="2828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«Три медведя»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03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Кто в сказке «Репка» стоял по счёту четвёртым?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home\Desktop\1_8f9abbbefb571c29eba2b661d3257d90.jp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614" y="2132856"/>
            <a:ext cx="6618739" cy="3568824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40" y="602128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Жучка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94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5" y="69273"/>
            <a:ext cx="8977745" cy="2207599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Какой продукт питания помог курочке спасти жизнь петушку в  сказке «Петушок и бобовое зернышко»?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home\Desktop\petushok-i-kurochk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3168352" cy="4320480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56176" y="4437112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масло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17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2617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Что в  сказке «Иван-царевич и серый волк» называется «живой» и «мёртвой»?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home\Desktop\a5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04864"/>
            <a:ext cx="3342379" cy="4337321"/>
          </a:xfrm>
          <a:prstGeom prst="rect">
            <a:avLst/>
          </a:prstGeom>
          <a:noFill/>
          <a:ln w="571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5013176"/>
            <a:ext cx="1013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вода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9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198</Words>
  <Application>Microsoft Office PowerPoint</Application>
  <PresentationFormat>Экран (4:3)</PresentationFormat>
  <Paragraphs>43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В какой сказке хищная рыба исполняла желания? </vt:lpstr>
      <vt:lpstr> Какие продукты попросил солдат у старухи, чтобы сварить кашу из топора? </vt:lpstr>
      <vt:lpstr> Как звали девушку, которую Кощей Бессмертный превратил в Царевну-лягушку? </vt:lpstr>
      <vt:lpstr> В какой сказке медведей звали: Михаил Иванович, Настасья Петровна и Мишутка? </vt:lpstr>
      <vt:lpstr> Кто в сказке «Репка» стоял по счёту четвёртым?</vt:lpstr>
      <vt:lpstr>Какой продукт питания помог курочке спасти жизнь петушку в  сказке «Петушок и бобовое зернышко»? </vt:lpstr>
      <vt:lpstr>Что в  сказке «Иван-царевич и серый волк» называется «живой» и «мёртвой»? </vt:lpstr>
      <vt:lpstr>В кого превратился братец Иванушка, который не послушался сестрицу Алёнушку?</vt:lpstr>
      <vt:lpstr>В чём нёс медведь девочку вместе с пирожками?</vt:lpstr>
      <vt:lpstr>С помощью какого предмета Иван -царевич нашёл себе на болоте  жену? </vt:lpstr>
      <vt:lpstr>Из какой посуды журавль кормил лису в сказке «Лиса и журавль»? </vt:lpstr>
      <vt:lpstr>С помощью какого предмета можно убить Кощея Бессмертного? </vt:lpstr>
      <vt:lpstr>Какое животное имеет кличку Сивка-Бурка? </vt:lpstr>
      <vt:lpstr>Кто разбил  яичко, махнув хвостиком? </vt:lpstr>
      <vt:lpstr>Кто первым нашёл теремок? </vt:lpstr>
      <vt:lpstr>Кого Колобок повстречал первым?</vt:lpstr>
      <vt:lpstr> В какой сказке лиса заставила волка ловить рыбу хвостом в проруби?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29</cp:revision>
  <dcterms:created xsi:type="dcterms:W3CDTF">2017-08-12T17:29:13Z</dcterms:created>
  <dcterms:modified xsi:type="dcterms:W3CDTF">2017-08-19T19:23:14Z</dcterms:modified>
</cp:coreProperties>
</file>