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6" r:id="rId4"/>
    <p:sldId id="261" r:id="rId5"/>
    <p:sldId id="265" r:id="rId6"/>
    <p:sldId id="279" r:id="rId7"/>
    <p:sldId id="277" r:id="rId8"/>
    <p:sldId id="278" r:id="rId9"/>
    <p:sldId id="28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FF0000"/>
    <a:srgbClr val="6699FF"/>
    <a:srgbClr val="00FF00"/>
    <a:srgbClr val="FF0066"/>
    <a:srgbClr val="33CC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31" autoAdjust="0"/>
    <p:restoredTop sz="89326" autoAdjust="0"/>
  </p:normalViewPr>
  <p:slideViewPr>
    <p:cSldViewPr>
      <p:cViewPr>
        <p:scale>
          <a:sx n="75" d="100"/>
          <a:sy n="75" d="100"/>
        </p:scale>
        <p:origin x="-2664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A2FBC0F-E948-4E01-BC77-CA8783DFA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7678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8C0BA-EEEC-4764-AFFD-FDB777533EC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2D0478-B121-4268-BAE9-90E44FFFA688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1FA36D-A06B-4711-BCC5-479AAC3627F8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952D3-D1AB-4D28-8175-F2FCF68C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D46E3-3FC4-4996-8D50-A55138D69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FED2A-6604-4505-84DE-53D62C942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544A0-840F-46CF-B266-B23A5C6F1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492E6-81BB-4650-B231-FED046DED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B9CE6-7D45-423D-83A4-200E4C8B3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89937-1E8A-4E06-866E-F6E5AE32C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86CAA-8BF2-4DF5-BB85-4A2EAE810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01825-D4AA-4F76-B62A-755A876C8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57E3E-F2A7-4FF0-AB17-1897782A7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25737-658B-4EF3-9BAB-F29A31A6A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rgbClr val="5E9EFF">
                <a:alpha val="68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93CB6C8-0BCF-4B97-B88E-C932DEA4A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пейза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Text Box 10"/>
          <p:cNvSpPr txBox="1">
            <a:spLocks noChangeArrowheads="1"/>
          </p:cNvSpPr>
          <p:nvPr/>
        </p:nvSpPr>
        <p:spPr bwMode="auto">
          <a:xfrm>
            <a:off x="971600" y="186606"/>
            <a:ext cx="777716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Россия от края</a:t>
            </a:r>
          </a:p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 и до края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0_57786_6cc24f37_XL"/>
          <p:cNvPicPr>
            <a:picLocks noChangeAspect="1" noChangeArrowheads="1"/>
          </p:cNvPicPr>
          <p:nvPr/>
        </p:nvPicPr>
        <p:blipFill>
          <a:blip r:embed="rId3" cstate="print">
            <a:lum bright="-30000"/>
          </a:blip>
          <a:srcRect/>
          <a:stretch>
            <a:fillRect/>
          </a:stretch>
        </p:blipFill>
        <p:spPr bwMode="auto">
          <a:xfrm>
            <a:off x="251520" y="1643050"/>
            <a:ext cx="8892480" cy="41745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Россия - это огромная </a:t>
            </a:r>
            <a:r>
              <a:rPr lang="ru-RU" sz="36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страна!</a:t>
            </a:r>
            <a:endParaRPr lang="ru-RU" sz="3600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Одна из самых больших в </a:t>
            </a:r>
            <a:r>
              <a:rPr lang="ru-RU" sz="36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мире.</a:t>
            </a:r>
            <a:endParaRPr lang="ru-RU" sz="3600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Государственные символы России</a:t>
            </a:r>
          </a:p>
        </p:txBody>
      </p:sp>
      <p:pic>
        <p:nvPicPr>
          <p:cNvPr id="4" name="Picture 3" descr="C:\Documents and Settings\Admin\Рабочий стол\j0400812-12130845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071679"/>
            <a:ext cx="2929895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Documents and Settings\Admin\Рабочий стол\3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9" y="1928803"/>
            <a:ext cx="2571767" cy="3039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3" descr="C:\Users\25 кадр\Downloads\ccde6ab6aa210e2017b8eda553e32ae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3143248"/>
            <a:ext cx="2290754" cy="319336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 descr="Картинка 36 из 21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971600" y="548680"/>
            <a:ext cx="6985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Москва – столица России</a:t>
            </a: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1331640" y="1196752"/>
            <a:ext cx="51133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– это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площадь</a:t>
            </a:r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– это башни Кремля,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– это сердце России,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Которое любит </a:t>
            </a: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тебя.</a:t>
            </a:r>
            <a:endParaRPr lang="ru-RU" sz="2400" b="1" dirty="0">
              <a:solidFill>
                <a:schemeClr val="accent4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Президент России В.В.Путин</a:t>
            </a:r>
          </a:p>
        </p:txBody>
      </p:sp>
      <p:pic>
        <p:nvPicPr>
          <p:cNvPr id="9219" name="Picture 7" descr="putin000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52548" y="1571613"/>
            <a:ext cx="7719980" cy="4762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5 кадр\Downloads\490ab5df-be6b-502f-a60e-9e5b955bfef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7479283" cy="555468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Юлия\Desktop\xocfhcbgf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14290"/>
            <a:ext cx="4642627" cy="633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910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Россия – это 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многонациональная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страна!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560" t="28470" r="25895" b="9567"/>
          <a:stretch>
            <a:fillRect/>
          </a:stretch>
        </p:blipFill>
        <p:spPr>
          <a:xfrm>
            <a:off x="1071538" y="1357298"/>
            <a:ext cx="7054354" cy="5326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6055502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5 кадр\Downloads\b3f00a10-469f-5f82-affc-3e1d0bf3f3f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42910" y="642918"/>
            <a:ext cx="8061668" cy="534036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63</Words>
  <Application>Microsoft Office PowerPoint</Application>
  <PresentationFormat>Экран (4:3)</PresentationFormat>
  <Paragraphs>15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Государственные символы России</vt:lpstr>
      <vt:lpstr>Слайд 4</vt:lpstr>
      <vt:lpstr>Президент России В.В.Путин</vt:lpstr>
      <vt:lpstr>Слайд 6</vt:lpstr>
      <vt:lpstr>Слайд 7</vt:lpstr>
      <vt:lpstr> Россия – это многонациональная страна!  </vt:lpstr>
      <vt:lpstr>Слайд 9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25 кадр</cp:lastModifiedBy>
  <cp:revision>50</cp:revision>
  <dcterms:created xsi:type="dcterms:W3CDTF">2013-02-05T20:37:06Z</dcterms:created>
  <dcterms:modified xsi:type="dcterms:W3CDTF">2025-11-13T07:42:30Z</dcterms:modified>
</cp:coreProperties>
</file>