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8" r:id="rId2"/>
    <p:sldId id="351" r:id="rId3"/>
    <p:sldId id="357" r:id="rId4"/>
    <p:sldId id="316" r:id="rId5"/>
    <p:sldId id="362" r:id="rId6"/>
    <p:sldId id="361" r:id="rId7"/>
    <p:sldId id="360" r:id="rId8"/>
    <p:sldId id="366" r:id="rId9"/>
    <p:sldId id="364" r:id="rId10"/>
    <p:sldId id="355" r:id="rId11"/>
    <p:sldId id="349" r:id="rId12"/>
    <p:sldId id="3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  <a:srgbClr val="660033"/>
    <a:srgbClr val="800000"/>
    <a:srgbClr val="336600"/>
    <a:srgbClr val="003300"/>
    <a:srgbClr val="FF9933"/>
    <a:srgbClr val="3399FF"/>
    <a:srgbClr val="CC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6DF50-68BD-400D-A31B-EB34BA43B991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E7C4C-1085-4258-B84E-471DB25064C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33"/>
                </a:solidFill>
              </a:rPr>
              <a:t>Муниципальное автономное образовательное учреждение дополнительного образования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660033"/>
                </a:solidFill>
              </a:rPr>
              <a:t> Центр развития творчества детей и юношества Каменского района Пензенской области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828836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МУЗЕЙ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Великой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Отечественной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войны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2" descr="C:\Documents and Settings\Елена\Рабочий стол\Музей\фото музея В.В\IMG-20201105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3384376" cy="42237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Экскурсии по музею</a:t>
            </a:r>
            <a:endParaRPr lang="ru-RU" sz="3600" b="1" dirty="0"/>
          </a:p>
        </p:txBody>
      </p:sp>
      <p:pic>
        <p:nvPicPr>
          <p:cNvPr id="1026" name="Picture 2" descr="C:\Documents and Settings\Елена\Рабочий стол\Музей\IMG_20201105_111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4536" y="-2547664"/>
            <a:ext cx="6400000" cy="3600000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Елена\Рабочий стол\Музей\кевда\IMG_20201105_0939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933056"/>
            <a:ext cx="4896544" cy="264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Documents and Settings\Елена\Рабочий стол\Музей\кевда\IMG_20201105_0933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836712"/>
            <a:ext cx="49685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лена\Рабочий стол\Музей\фото музея В.В\IMG-20201105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933056"/>
            <a:ext cx="2304256" cy="259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Елена\Рабочий стол\Музей\1 школа\IMG_20201105_102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5181505" cy="3022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Елена\Рабочий стол\Музей\1 школа\IMG_20201105_1046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49685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Documents and Settings\Елена\Рабочий стол\Музей\фото музея В.В\IMG-20201105-WA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2736304" cy="270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6020" y="332656"/>
            <a:ext cx="5291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«Мы памяти верны…»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104456" cy="307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лена\Рабочий стол\фото музея Ел.Вик\IMG-20201105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3921900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26064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Открытие музея </a:t>
            </a:r>
            <a:r>
              <a:rPr lang="ru-RU" sz="3600" b="1" i="1" dirty="0" smtClean="0">
                <a:solidFill>
                  <a:srgbClr val="C00000"/>
                </a:solidFill>
              </a:rPr>
              <a:t>май 2020 г.</a:t>
            </a:r>
            <a:r>
              <a:rPr lang="ru-RU" sz="3600" b="1" i="1" dirty="0" smtClean="0">
                <a:solidFill>
                  <a:srgbClr val="000066"/>
                </a:solidFill>
              </a:rPr>
              <a:t> 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Documents and Settings\Елена\Рабочий стол\фото музея Ел.Вик\IMG-20201105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лена\Рабочий стол\фото музея Ел.Вик\IMG-20201105-WA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Передвижная выставка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Елена\Рабочий стол\фото музея Ел.Вик\IMG-20201105-WA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Елена\Рабочий стол\фото музея Ел.Вик\IMG-20201105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528392" cy="470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По следам Пензенских дивизий…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4" descr="C:\Documents and Settings\Елена\Рабочий стол\фото музея Ел.Вик\IMG-20201105-WA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7" y="332656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10-й запасный авиационный полк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Documents and Settings\Елена\Рабочий стол\фото музея Ел.Вик\IMG-20201105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768752" cy="507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9" y="260648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Инсталляция землянки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61840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Елена\Рабочий стол\фото музея Ел.Вик\IMG-20201105-WA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600400" cy="48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04194" y="260648"/>
            <a:ext cx="572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Герои земли Каменской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6247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Выставочная работа музея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Елена\Рабочий стол\фото музея Ел.Вик\IMG-20201105-WA0044.jpg"/>
          <p:cNvPicPr>
            <a:picLocks noChangeAspect="1" noChangeArrowheads="1"/>
          </p:cNvPicPr>
          <p:nvPr/>
        </p:nvPicPr>
        <p:blipFill>
          <a:blip r:embed="rId3" cstate="print"/>
          <a:srcRect t="10251" b="17991"/>
          <a:stretch>
            <a:fillRect/>
          </a:stretch>
        </p:blipFill>
        <p:spPr bwMode="auto">
          <a:xfrm>
            <a:off x="251520" y="1196752"/>
            <a:ext cx="48000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Елена\Рабочий стол\фото музея Ел.Вик\IMG-20201105-WA0043.jpg"/>
          <p:cNvPicPr>
            <a:picLocks noChangeAspect="1" noChangeArrowheads="1"/>
          </p:cNvPicPr>
          <p:nvPr/>
        </p:nvPicPr>
        <p:blipFill>
          <a:blip r:embed="rId4" cstate="print"/>
          <a:srcRect t="14238" b="19242"/>
          <a:stretch>
            <a:fillRect/>
          </a:stretch>
        </p:blipFill>
        <p:spPr bwMode="auto">
          <a:xfrm>
            <a:off x="4067944" y="3573016"/>
            <a:ext cx="4800000" cy="297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к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13802" y="404664"/>
            <a:ext cx="651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Основная экспозиция музея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Елена\Рабочий стол\фото музея Ел.Вик\IMG-20201105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8973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Елена\Рабочий стол\фото музея Ел.Вик\IMG-20201105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Documents and Settings\Елена\Рабочий стол\фото музея Ел.Вик\IMG-20201105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052736"/>
            <a:ext cx="4511968" cy="338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1849</TotalTime>
  <Words>48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я пришёл к детям?</dc:title>
  <dc:creator>Елена</dc:creator>
  <cp:lastModifiedBy>Admin</cp:lastModifiedBy>
  <cp:revision>206</cp:revision>
  <dcterms:created xsi:type="dcterms:W3CDTF">2018-12-18T13:10:57Z</dcterms:created>
  <dcterms:modified xsi:type="dcterms:W3CDTF">2020-11-11T06:09:08Z</dcterms:modified>
</cp:coreProperties>
</file>