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58" r:id="rId2"/>
    <p:sldId id="351" r:id="rId3"/>
    <p:sldId id="357" r:id="rId4"/>
    <p:sldId id="316" r:id="rId5"/>
    <p:sldId id="362" r:id="rId6"/>
    <p:sldId id="361" r:id="rId7"/>
    <p:sldId id="360" r:id="rId8"/>
    <p:sldId id="366" r:id="rId9"/>
    <p:sldId id="364" r:id="rId10"/>
    <p:sldId id="355" r:id="rId11"/>
    <p:sldId id="349" r:id="rId12"/>
    <p:sldId id="3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0066"/>
    <a:srgbClr val="660033"/>
    <a:srgbClr val="800000"/>
    <a:srgbClr val="336600"/>
    <a:srgbClr val="003300"/>
    <a:srgbClr val="FF9933"/>
    <a:srgbClr val="3399FF"/>
    <a:srgbClr val="CC66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020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5000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5000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C86DF50-68BD-400D-A31B-EB34BA43B991}" type="datetimeFigureOut">
              <a:rPr lang="ru-RU" smtClean="0"/>
              <a:pPr/>
              <a:t>11.11.2020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0E7C4C-1085-4258-B84E-471DB25064C5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Click="0" advTm="5000">
    <p:zo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26064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660033"/>
                </a:solidFill>
              </a:rPr>
              <a:t>Муниципальное автономное образовательное учреждение дополнительного образования</a:t>
            </a:r>
            <a:br>
              <a:rPr lang="ru-RU" sz="2400" b="1" i="1" dirty="0" smtClean="0">
                <a:solidFill>
                  <a:srgbClr val="660033"/>
                </a:solidFill>
              </a:rPr>
            </a:br>
            <a:r>
              <a:rPr lang="ru-RU" sz="2400" b="1" i="1" dirty="0" smtClean="0">
                <a:solidFill>
                  <a:srgbClr val="660033"/>
                </a:solidFill>
              </a:rPr>
              <a:t> Центр развития творчества детей и юношества Каменского района Пензенской области</a:t>
            </a:r>
            <a:endParaRPr lang="ru-RU" sz="2400" b="1" dirty="0">
              <a:solidFill>
                <a:srgbClr val="66003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2828836"/>
            <a:ext cx="46085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МУЗЕЙ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Великой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Отечественной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войны</a:t>
            </a:r>
            <a:endParaRPr lang="ru-RU" sz="5400" dirty="0" smtClean="0">
              <a:solidFill>
                <a:srgbClr val="C00000"/>
              </a:solidFill>
            </a:endParaRPr>
          </a:p>
        </p:txBody>
      </p:sp>
      <p:pic>
        <p:nvPicPr>
          <p:cNvPr id="12" name="Picture 2" descr="C:\Documents and Settings\Елена\Рабочий стол\Музей\фото музея В.В\IMG-20201105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988840"/>
            <a:ext cx="3384376" cy="4223792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3528" y="1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Экскурсии по музею</a:t>
            </a:r>
            <a:endParaRPr lang="ru-RU" sz="3600" b="1" dirty="0"/>
          </a:p>
        </p:txBody>
      </p:sp>
      <p:pic>
        <p:nvPicPr>
          <p:cNvPr id="1026" name="Picture 2" descr="C:\Documents and Settings\Елена\Рабочий стол\Музей\IMG_20201105_111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254536" y="-2547664"/>
            <a:ext cx="6400000" cy="3600000"/>
          </a:xfrm>
          <a:prstGeom prst="rect">
            <a:avLst/>
          </a:prstGeom>
          <a:noFill/>
        </p:spPr>
      </p:pic>
      <p:pic>
        <p:nvPicPr>
          <p:cNvPr id="11" name="Рисунок 10" descr="C:\Documents and Settings\Елена\Рабочий стол\Музей\кевда\IMG_20201105_0939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933056"/>
            <a:ext cx="4896544" cy="2644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C:\Documents and Settings\Елена\Рабочий стол\Музей\кевда\IMG_20201105_09332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836712"/>
            <a:ext cx="4968552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Documents and Settings\Елена\Рабочий стол\Музей\фото музея В.В\IMG-20201105-WA00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3933056"/>
            <a:ext cx="2304256" cy="2594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Рисунок 9" descr="C:\Documents and Settings\Елена\Рабочий стол\Музей\1 школа\IMG_20201105_1024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32656"/>
            <a:ext cx="5181505" cy="30222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C:\Documents and Settings\Елена\Рабочий стол\Музей\1 школа\IMG_20201105_1046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645024"/>
            <a:ext cx="4968552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C:\Documents and Settings\Елена\Рабочий стол\Музей\фото музея В.В\IMG-20201105-WA0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645024"/>
            <a:ext cx="2736304" cy="27078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26020" y="332656"/>
            <a:ext cx="5291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«Мы памяти верны…»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88840"/>
            <a:ext cx="4104456" cy="3078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Documents and Settings\Елена\Рабочий стол\фото музея Ел.Вик\IMG-20201105-WA0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124744"/>
            <a:ext cx="3921900" cy="522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27584" y="260649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Открытие музея </a:t>
            </a:r>
            <a:r>
              <a:rPr lang="ru-RU" sz="3600" b="1" i="1" dirty="0" smtClean="0">
                <a:solidFill>
                  <a:srgbClr val="C00000"/>
                </a:solidFill>
              </a:rPr>
              <a:t>май 2020 г.</a:t>
            </a:r>
            <a:r>
              <a:rPr lang="ru-RU" sz="3600" b="1" i="1" dirty="0" smtClean="0">
                <a:solidFill>
                  <a:srgbClr val="000066"/>
                </a:solidFill>
              </a:rPr>
              <a:t> 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026" name="Picture 2" descr="C:\Documents and Settings\Елена\Рабочий стол\фото музея Ел.Вик\IMG-20201105-WA0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4320000" cy="32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Documents and Settings\Елена\Рабочий стол\фото музея Ел.Вик\IMG-20201105-WA00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212976"/>
            <a:ext cx="4320000" cy="32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55576" y="332656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Передвижная выставка 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Documents and Settings\Елена\Рабочий стол\фото музея Ел.Вик\IMG-20201105-WA0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84784"/>
            <a:ext cx="3456384" cy="4608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Documents and Settings\Елена\Рабочий стол\фото музея Ел.Вик\IMG-20201105-WA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84784"/>
            <a:ext cx="3528392" cy="4704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67544" y="33265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По следам Пензенских дивизий… 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3" name="Picture 4" descr="C:\Documents and Settings\Елена\Рабочий стол\фото музея Ел.Вик\IMG-20201105-WA0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348880"/>
            <a:ext cx="2700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340768"/>
            <a:ext cx="2700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420888"/>
            <a:ext cx="2700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7" y="332656"/>
            <a:ext cx="8424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10-й запасный авиационный полк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8" name="Picture 2" descr="C:\Documents and Settings\Елена\Рабочий стол\фото музея Ел.Вик\IMG-20201105-WA0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268760"/>
            <a:ext cx="6768752" cy="5076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9" y="260648"/>
            <a:ext cx="85689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Инсталляция землянки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3618402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Documents and Settings\Елена\Рабочий стол\фото музея Ел.Вик\IMG-20201105-WA0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340768"/>
            <a:ext cx="3600400" cy="4800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04194" y="260648"/>
            <a:ext cx="57201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Герои земли Каменской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196752"/>
            <a:ext cx="6624736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40466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Выставочная работа музея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5122" name="Picture 2" descr="C:\Documents and Settings\Елена\Рабочий стол\фото музея Ел.Вик\IMG-20201105-WA0044.jpg"/>
          <p:cNvPicPr>
            <a:picLocks noChangeAspect="1" noChangeArrowheads="1"/>
          </p:cNvPicPr>
          <p:nvPr/>
        </p:nvPicPr>
        <p:blipFill>
          <a:blip r:embed="rId3" cstate="print"/>
          <a:srcRect t="10251" b="17991"/>
          <a:stretch>
            <a:fillRect/>
          </a:stretch>
        </p:blipFill>
        <p:spPr bwMode="auto">
          <a:xfrm>
            <a:off x="251520" y="1196752"/>
            <a:ext cx="4800000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C:\Documents and Settings\Елена\Рабочий стол\фото музея Ел.Вик\IMG-20201105-WA0043.jpg"/>
          <p:cNvPicPr>
            <a:picLocks noChangeAspect="1" noChangeArrowheads="1"/>
          </p:cNvPicPr>
          <p:nvPr/>
        </p:nvPicPr>
        <p:blipFill>
          <a:blip r:embed="rId4" cstate="print"/>
          <a:srcRect t="14238" b="19242"/>
          <a:stretch>
            <a:fillRect/>
          </a:stretch>
        </p:blipFill>
        <p:spPr bwMode="auto">
          <a:xfrm>
            <a:off x="4067944" y="3573016"/>
            <a:ext cx="4800000" cy="2979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к22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313802" y="404664"/>
            <a:ext cx="651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Основная экспозиция музея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Documents and Settings\Елена\Рабочий стол\фото музея Ел.Вик\IMG-20201105-WA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88973"/>
            <a:ext cx="2592288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C:\Documents and Settings\Елена\Рабочий стол\фото музея Ел.Вик\IMG-20201105-WA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212976"/>
            <a:ext cx="257175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 descr="C:\Documents and Settings\Елена\Рабочий стол\фото музея Ел.Вик\IMG-20201105-WA00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1052736"/>
            <a:ext cx="4511968" cy="3383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1849</TotalTime>
  <Words>48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</vt:lpstr>
      <vt:lpstr> 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чего я пришёл к детям?</dc:title>
  <dc:creator>Елена</dc:creator>
  <cp:lastModifiedBy>Admin</cp:lastModifiedBy>
  <cp:revision>206</cp:revision>
  <dcterms:created xsi:type="dcterms:W3CDTF">2018-12-18T13:10:57Z</dcterms:created>
  <dcterms:modified xsi:type="dcterms:W3CDTF">2020-11-11T06:09:08Z</dcterms:modified>
</cp:coreProperties>
</file>