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sldIdLst>
    <p:sldId id="256" r:id="rId2"/>
    <p:sldId id="283" r:id="rId3"/>
    <p:sldId id="284" r:id="rId4"/>
    <p:sldId id="292" r:id="rId5"/>
    <p:sldId id="285" r:id="rId6"/>
    <p:sldId id="286" r:id="rId7"/>
    <p:sldId id="288" r:id="rId8"/>
    <p:sldId id="289" r:id="rId9"/>
    <p:sldId id="295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28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0A2F9-C3D5-4843-8C24-78880B29687B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64942-A413-4739-9C3A-15AFE2981E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04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kamcrtdu.edu-penza.ru/about/dol-beryezka.php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3" Type="http://schemas.openxmlformats.org/officeDocument/2006/relationships/image" Target="../media/image14.jpeg"/><Relationship Id="rId7" Type="http://schemas.openxmlformats.org/officeDocument/2006/relationships/image" Target="../media/image30.gif"/><Relationship Id="rId12" Type="http://schemas.openxmlformats.org/officeDocument/2006/relationships/image" Target="../media/image35.jpeg"/><Relationship Id="rId17" Type="http://schemas.openxmlformats.org/officeDocument/2006/relationships/image" Target="../media/image40.png"/><Relationship Id="rId2" Type="http://schemas.openxmlformats.org/officeDocument/2006/relationships/image" Target="../media/image3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5" Type="http://schemas.openxmlformats.org/officeDocument/2006/relationships/image" Target="../media/image38.jpe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1472" y="116632"/>
            <a:ext cx="7346808" cy="12406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образовательное учреждение </a:t>
            </a:r>
            <a:b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 </a:t>
            </a:r>
            <a:b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Центр развития творчества детей и юношества</a:t>
            </a:r>
            <a:b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 Каменского района Пензенской </a:t>
            </a: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  <a:b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Детский оздоровительный лагерь  «Березка»</a:t>
            </a:r>
            <a:endParaRPr lang="ru-RU" sz="18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605620" cy="1942506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</a:pPr>
            <a:r>
              <a:rPr lang="ru-RU" sz="3200" b="1" cap="none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Вариативность реализации программ в условиях</a:t>
            </a:r>
          </a:p>
          <a:p>
            <a:pPr algn="ctr">
              <a:spcBef>
                <a:spcPts val="0"/>
              </a:spcBef>
            </a:pPr>
            <a:r>
              <a:rPr lang="ru-RU" sz="3200" b="1" cap="none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Детского оздоровительного лагеря «Березка»</a:t>
            </a:r>
            <a:endParaRPr lang="ru-RU" sz="3200" b="1" cap="none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\Desktop\Центр развития\эмблема МАОУ\Эмблема лучша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1857355" cy="131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IMG_378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20" y="3786190"/>
            <a:ext cx="2643206" cy="1933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IMG_7105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15074" y="3786190"/>
            <a:ext cx="2643206" cy="1928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IMG_913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86116" y="3714752"/>
            <a:ext cx="2571768" cy="2071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77815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16632"/>
            <a:ext cx="6500858" cy="1526418"/>
          </a:xfrm>
        </p:spPr>
        <p:txBody>
          <a:bodyPr>
            <a:noAutofit/>
          </a:bodyPr>
          <a:lstStyle/>
          <a:p>
            <a:pPr algn="ctr"/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образовательное учреждение </a:t>
            </a:r>
            <a:b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 </a:t>
            </a:r>
            <a:b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Центр развития творчества детей и юношества</a:t>
            </a:r>
            <a:b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 Каменского района Пензенской </a:t>
            </a:r>
            <a: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  <a:br>
              <a:rPr lang="ru-RU" sz="16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Детский оздоровительный лагерь «Березка»</a:t>
            </a:r>
            <a:endParaRPr lang="ru-RU" sz="1600" b="1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\Desktop\Центр развития\эмблема МАОУ\Эмблема лучша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1857356" cy="131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71600" y="1689885"/>
            <a:ext cx="7304536" cy="1080121"/>
          </a:xfrm>
          <a:prstGeom prst="rect">
            <a:avLst/>
          </a:prstGeom>
        </p:spPr>
        <p:txBody>
          <a:bodyPr vert="horz" lIns="91440" tIns="45720" rIns="91440" bIns="9144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cap="none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cap="none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5643" y="544522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39298" y="2714621"/>
            <a:ext cx="7304536" cy="500066"/>
          </a:xfrm>
          <a:prstGeom prst="rect">
            <a:avLst/>
          </a:prstGeom>
        </p:spPr>
        <p:txBody>
          <a:bodyPr vert="horz" lIns="91440" tIns="45720" rIns="91440" bIns="9144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cap="none" dirty="0" err="1" smtClean="0">
                <a:latin typeface="Times New Roman" pitchFamily="18" charset="0"/>
                <a:cs typeface="Times New Roman" pitchFamily="18" charset="0"/>
              </a:rPr>
              <a:t>Валуева</a:t>
            </a: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 Татьяна Викторовна, директор – 8 962 398 93 72</a:t>
            </a:r>
            <a:endParaRPr lang="ru-RU" sz="1800" b="1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про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142852"/>
            <a:ext cx="1776592" cy="1285884"/>
          </a:xfrm>
          <a:prstGeom prst="ellipse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7158" y="3571876"/>
            <a:ext cx="628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Ссылка на сайт Центра развития творчества детей и юношества Каменского района -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https://kamcrtdu.edu-penza.ru/about/dol-beryezka.php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2148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1472" y="116632"/>
            <a:ext cx="6346676" cy="812038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itchFamily="18" charset="0"/>
                <a:cs typeface="Times New Roman" pitchFamily="18" charset="0"/>
              </a:rPr>
              <a:t>Детский оздоровительный лагерь «Березка»</a:t>
            </a:r>
            <a:endParaRPr lang="ru-RU" sz="2800" b="1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\Desktop\Центр развития\эмблема МАОУ\Эмблема лучша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1857355" cy="131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85720" y="1643050"/>
            <a:ext cx="2357454" cy="17771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28596" y="342900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«Выбор за тобой»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071802" y="1142984"/>
            <a:ext cx="2928958" cy="17881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286116" y="307181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«Сделай лето ярче»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429388" y="1643050"/>
            <a:ext cx="2500330" cy="178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857884" y="3500438"/>
            <a:ext cx="328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«Территория безопасности»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BCUC6054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71868" y="3714752"/>
            <a:ext cx="1928826" cy="2428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428992" y="62865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«Мы-  будущее»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57158" y="3857628"/>
            <a:ext cx="2628908" cy="19735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0" y="592933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Ты,я,он,она-дружная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семья»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IMG_3557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72198" y="3929066"/>
            <a:ext cx="2643206" cy="1857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6215074" y="592933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«Время Первых»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815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1472" y="214290"/>
            <a:ext cx="7632528" cy="642942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latin typeface="Times New Roman" pitchFamily="18" charset="0"/>
                <a:cs typeface="Times New Roman" pitchFamily="18" charset="0"/>
              </a:rPr>
              <a:t>Детский оздоровительный лагерь «Березка»</a:t>
            </a:r>
            <a:endParaRPr lang="ru-RU" sz="28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319868" cy="144244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3600" b="1" cap="none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none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«Про100профессий»</a:t>
            </a:r>
          </a:p>
          <a:p>
            <a:pPr algn="ctr">
              <a:spcBef>
                <a:spcPts val="0"/>
              </a:spcBef>
            </a:pPr>
            <a:endParaRPr lang="ru-RU" sz="3200" b="1" cap="none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3200" b="1" cap="none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\Desktop\Центр развития\эмблема МАОУ\Эмблема лучша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1857355" cy="131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про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500306"/>
            <a:ext cx="3750583" cy="2714644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44" y="2857496"/>
            <a:ext cx="49292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«Школа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медиа-актива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Я-эклог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«Туристскими тропами»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«Летний сувенир»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815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dmin\Desktop\Центр развития\эмблема МАОУ\Эмблема лучша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52"/>
            <a:ext cx="1857355" cy="131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про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142852"/>
            <a:ext cx="1776592" cy="1285884"/>
          </a:xfrm>
          <a:prstGeom prst="ellipse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57356" y="214290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Детский оздоровительный лагерь «Березка»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«Про100профессий»</a:t>
            </a:r>
            <a:endParaRPr lang="ru-RU" dirty="0"/>
          </a:p>
        </p:txBody>
      </p:sp>
      <p:pic>
        <p:nvPicPr>
          <p:cNvPr id="7" name="Рисунок 6" descr="PHOTO-2024-04-10-09-13-56.jpg"/>
          <p:cNvPicPr>
            <a:picLocks noChangeAspect="1"/>
          </p:cNvPicPr>
          <p:nvPr/>
        </p:nvPicPr>
        <p:blipFill>
          <a:blip r:embed="rId4"/>
          <a:srcRect l="21101" b="3014"/>
          <a:stretch>
            <a:fillRect/>
          </a:stretch>
        </p:blipFill>
        <p:spPr>
          <a:xfrm>
            <a:off x="500034" y="1571612"/>
            <a:ext cx="1714512" cy="2107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PHOTO-2024-04-10-09-13-57.jpg"/>
          <p:cNvPicPr>
            <a:picLocks noChangeAspect="1"/>
          </p:cNvPicPr>
          <p:nvPr/>
        </p:nvPicPr>
        <p:blipFill>
          <a:blip r:embed="rId5"/>
          <a:srcRect t="5208" r="6018" b="6250"/>
          <a:stretch>
            <a:fillRect/>
          </a:stretch>
        </p:blipFill>
        <p:spPr>
          <a:xfrm>
            <a:off x="2571736" y="1643050"/>
            <a:ext cx="2364001" cy="49492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HOTO-2024-04-10-09-13-57 (2).jpg"/>
          <p:cNvPicPr>
            <a:picLocks noChangeAspect="1"/>
          </p:cNvPicPr>
          <p:nvPr/>
        </p:nvPicPr>
        <p:blipFill>
          <a:blip r:embed="rId6"/>
          <a:srcRect t="3448" r="383" b="24138"/>
          <a:stretch>
            <a:fillRect/>
          </a:stretch>
        </p:blipFill>
        <p:spPr>
          <a:xfrm>
            <a:off x="500034" y="3571876"/>
            <a:ext cx="1857388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PHOTO-2024-04-10-09-13-57 (1).jpg"/>
          <p:cNvPicPr>
            <a:picLocks noChangeAspect="1"/>
          </p:cNvPicPr>
          <p:nvPr/>
        </p:nvPicPr>
        <p:blipFill>
          <a:blip r:embed="rId7"/>
          <a:srcRect t="4167" r="1234" b="6944"/>
          <a:stretch>
            <a:fillRect/>
          </a:stretch>
        </p:blipFill>
        <p:spPr>
          <a:xfrm>
            <a:off x="4714876" y="1857364"/>
            <a:ext cx="2143140" cy="47702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HOTO-2024-04-10-09-13-57 (3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5140" y="2071678"/>
            <a:ext cx="2057414" cy="4572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77815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1472" y="116632"/>
            <a:ext cx="6275238" cy="1026352"/>
          </a:xfrm>
        </p:spPr>
        <p:txBody>
          <a:bodyPr>
            <a:normAutofit/>
          </a:bodyPr>
          <a:lstStyle/>
          <a:p>
            <a:pPr algn="ctr"/>
            <a: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  <a:t>Детский оздоровительный лагерь «Березка</a:t>
            </a:r>
            <a: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«Про100профессий»</a:t>
            </a:r>
            <a:r>
              <a:rPr lang="ru-RU" sz="1800" b="1" cap="none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57298"/>
            <a:ext cx="8605620" cy="857256"/>
          </a:xfrm>
        </p:spPr>
        <p:txBody>
          <a:bodyPr>
            <a:normAutofit fontScale="85000" lnSpcReduction="20000"/>
          </a:bodyPr>
          <a:lstStyle/>
          <a:p>
            <a:pPr algn="ctr">
              <a:spcBef>
                <a:spcPts val="0"/>
              </a:spcBef>
            </a:pPr>
            <a:r>
              <a:rPr lang="ru-RU" sz="2300" b="1" cap="none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Краткосрочная дополнительная общеобразовательная программа «Школа </a:t>
            </a:r>
            <a:r>
              <a:rPr lang="ru-RU" sz="2300" b="1" cap="none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медиа-актива</a:t>
            </a:r>
            <a:r>
              <a:rPr lang="ru-RU" sz="2300" b="1" cap="none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spcBef>
                <a:spcPts val="0"/>
              </a:spcBef>
            </a:pPr>
            <a:endParaRPr lang="ru-RU" sz="3200" b="1" cap="none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\Desktop\Центр развития\эмблема МАОУ\Эмблема лучша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1857355" cy="131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14942" y="2285992"/>
            <a:ext cx="3143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«Этика Журналиста»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«Репортажная съемка»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«Проектная деятельность»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«Публичное выступление»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" name="Рисунок 12" descr="про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214290"/>
            <a:ext cx="1776592" cy="1285884"/>
          </a:xfrm>
          <a:prstGeom prst="ellipse">
            <a:avLst/>
          </a:prstGeom>
        </p:spPr>
      </p:pic>
      <p:pic>
        <p:nvPicPr>
          <p:cNvPr id="11268" name="Picture 4" descr="Возраст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500306"/>
            <a:ext cx="1219200" cy="1219201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714480" y="3214686"/>
            <a:ext cx="1140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16-17 лет.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Picture 6" descr="Песочные часы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357694"/>
            <a:ext cx="1219200" cy="1219201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571604" y="478632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 часов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72" name="Picture 8" descr="Содержание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2500306"/>
            <a:ext cx="1143007" cy="1143008"/>
          </a:xfrm>
          <a:prstGeom prst="rect">
            <a:avLst/>
          </a:prstGeom>
          <a:noFill/>
        </p:spPr>
      </p:pic>
      <p:pic>
        <p:nvPicPr>
          <p:cNvPr id="11274" name="Picture 10" descr="оценка 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4000504"/>
            <a:ext cx="1571636" cy="1571637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357818" y="3786190"/>
            <a:ext cx="3571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Устойчивый интерес к журналисткой деятельности;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Языковые особенности СМИ;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Умения строить развернутые высказывания;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Навыки продуктивного сотрудничества со сверстниками.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81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dmin\Desktop\Центр развития\эмблема МАОУ\Эмблема лучша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52"/>
            <a:ext cx="1857355" cy="131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про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142852"/>
            <a:ext cx="1776592" cy="1285884"/>
          </a:xfrm>
          <a:prstGeom prst="ellipse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57356" y="214290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Детский оздоровительный лагерь «Березка»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«Про100профессий»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71472" y="1357298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Краткосрочная дополнительная общеобразовательная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«Туристскими тропами»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 descr="Возраст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643182"/>
            <a:ext cx="1219200" cy="121920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785918" y="328612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14-15 лет.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6" descr="Песочные часы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572008"/>
            <a:ext cx="1219200" cy="121920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785918" y="492919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 часов.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8" descr="Содержание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2643182"/>
            <a:ext cx="1143007" cy="114300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572132" y="292893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«Туристскими тропами»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0" descr="оценка 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4500570"/>
            <a:ext cx="1571636" cy="1571637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643570" y="4286256"/>
            <a:ext cx="2857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Знания по основам техники туризма;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быта в походах;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Маршруты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план-графики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учебно-тренировочных походов.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815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dmin\Desktop\Центр развития\эмблема МАОУ\Эмблема лучша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52"/>
            <a:ext cx="1857355" cy="131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про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142852"/>
            <a:ext cx="1776592" cy="1285884"/>
          </a:xfrm>
          <a:prstGeom prst="ellipse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57356" y="214290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Детский оздоровительный лагерь «Березка»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«Про100профессий»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1357298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Краткосрочная дополнительная общеобразовательная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программа «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Я-эколог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/>
          </a:p>
        </p:txBody>
      </p:sp>
      <p:pic>
        <p:nvPicPr>
          <p:cNvPr id="6" name="Picture 4" descr="Возраст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643182"/>
            <a:ext cx="1219200" cy="12192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57356" y="350043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13-14 лет.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Песочные часы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714884"/>
            <a:ext cx="1219200" cy="12192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857356" y="514351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 часов.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Содержание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2571744"/>
            <a:ext cx="1143007" cy="114300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429124" y="2214554"/>
            <a:ext cx="3143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«Изучение характеристик среды района исследований»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«Обработка материалов исследования»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Исследовательская работа Эколог-лаборант»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0" descr="оценка 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4643446"/>
            <a:ext cx="1571636" cy="157163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572000" y="4214818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приобретение умений и навыков анализа и обработки полученных результатов исследований 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познавательного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интереса, любознательности, стремления к исследовательской деятельности, желания самостоятельно найти ответ.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7815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dmin\Desktop\Центр развития\эмблема МАОУ\Эмблема лучша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52"/>
            <a:ext cx="1857355" cy="131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про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142852"/>
            <a:ext cx="1776592" cy="1285884"/>
          </a:xfrm>
          <a:prstGeom prst="ellipse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57356" y="214290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Детский оздоровительный лагерь «Березка»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«Про100профессий»</a:t>
            </a:r>
            <a:endParaRPr lang="ru-RU" dirty="0"/>
          </a:p>
        </p:txBody>
      </p:sp>
      <p:pic>
        <p:nvPicPr>
          <p:cNvPr id="6146" name="Picture 2" descr="Ученый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785926"/>
            <a:ext cx="1362076" cy="1362077"/>
          </a:xfrm>
          <a:prstGeom prst="rect">
            <a:avLst/>
          </a:prstGeom>
          <a:noFill/>
        </p:spPr>
      </p:pic>
      <p:pic>
        <p:nvPicPr>
          <p:cNvPr id="6148" name="Picture 4" descr="Профессия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1714488"/>
            <a:ext cx="1428760" cy="1428761"/>
          </a:xfrm>
          <a:prstGeom prst="rect">
            <a:avLst/>
          </a:prstGeom>
          <a:noFill/>
        </p:spPr>
      </p:pic>
      <p:pic>
        <p:nvPicPr>
          <p:cNvPr id="6150" name="Picture 6" descr="Событие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1643050"/>
            <a:ext cx="1428760" cy="1428761"/>
          </a:xfrm>
          <a:prstGeom prst="rect">
            <a:avLst/>
          </a:prstGeom>
          <a:noFill/>
        </p:spPr>
      </p:pic>
      <p:sp>
        <p:nvSpPr>
          <p:cNvPr id="8" name="Стрелка вниз 7"/>
          <p:cNvSpPr/>
          <p:nvPr/>
        </p:nvSpPr>
        <p:spPr>
          <a:xfrm>
            <a:off x="1357290" y="3286124"/>
            <a:ext cx="28575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9124" y="3286124"/>
            <a:ext cx="28575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215206" y="3214686"/>
            <a:ext cx="28575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1472" y="4429132"/>
            <a:ext cx="2286016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42910" y="4643446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Знакомство с профессиями данной сферы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28992" y="4429132"/>
            <a:ext cx="2286016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86512" y="4429132"/>
            <a:ext cx="2286016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571868" y="4714884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профессиональных проб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3702" y="4786322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Ключевое событие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815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dmin\Desktop\Центр развития\эмблема МАОУ\Эмблема лучша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52"/>
            <a:ext cx="1857355" cy="131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про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142852"/>
            <a:ext cx="1776592" cy="1285884"/>
          </a:xfrm>
          <a:prstGeom prst="ellipse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57356" y="214290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Детский оздоровительный лагерь «Березка»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«Про100профессий»</a:t>
            </a:r>
            <a:endParaRPr lang="ru-RU" dirty="0"/>
          </a:p>
        </p:txBody>
      </p:sp>
      <p:pic>
        <p:nvPicPr>
          <p:cNvPr id="50178" name="Picture 2" descr="Журналист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785926"/>
            <a:ext cx="1500198" cy="1500199"/>
          </a:xfrm>
          <a:prstGeom prst="rect">
            <a:avLst/>
          </a:prstGeom>
          <a:noFill/>
        </p:spPr>
      </p:pic>
      <p:pic>
        <p:nvPicPr>
          <p:cNvPr id="50180" name="Picture 4" descr="Наблюдение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1857364"/>
            <a:ext cx="1285884" cy="1285885"/>
          </a:xfrm>
          <a:prstGeom prst="rect">
            <a:avLst/>
          </a:prstGeom>
          <a:noFill/>
        </p:spPr>
      </p:pic>
      <p:pic>
        <p:nvPicPr>
          <p:cNvPr id="50182" name="Picture 6" descr="Туризм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1571612"/>
            <a:ext cx="1857388" cy="185739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000232" y="928670"/>
            <a:ext cx="514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Профессионаьные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пробы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 descr="http://www.novkamen.ru/download/_main-prm_img_logo_1_3_logo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4357694"/>
            <a:ext cx="2214578" cy="714380"/>
          </a:xfrm>
          <a:prstGeom prst="rect">
            <a:avLst/>
          </a:prstGeom>
          <a:noFill/>
        </p:spPr>
      </p:pic>
      <p:pic>
        <p:nvPicPr>
          <p:cNvPr id="14" name="Picture 22" descr="Подробно 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7686" y="3357562"/>
            <a:ext cx="642942" cy="642943"/>
          </a:xfrm>
          <a:prstGeom prst="rect">
            <a:avLst/>
          </a:prstGeom>
          <a:noFill/>
        </p:spPr>
      </p:pic>
      <p:pic>
        <p:nvPicPr>
          <p:cNvPr id="15" name="Picture 22" descr="Подробно 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3357562"/>
            <a:ext cx="714380" cy="714381"/>
          </a:xfrm>
          <a:prstGeom prst="rect">
            <a:avLst/>
          </a:prstGeom>
          <a:noFill/>
        </p:spPr>
      </p:pic>
      <p:pic>
        <p:nvPicPr>
          <p:cNvPr id="16" name="Picture 22" descr="Подробно 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44" y="3357562"/>
            <a:ext cx="642942" cy="642943"/>
          </a:xfrm>
          <a:prstGeom prst="rect">
            <a:avLst/>
          </a:prstGeom>
          <a:noFill/>
        </p:spPr>
      </p:pic>
      <p:pic>
        <p:nvPicPr>
          <p:cNvPr id="50186" name="Picture 10" descr="ФБУЗ «Центр гигиены и эпидемиологии в Пермском крае»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6644" y="4143380"/>
            <a:ext cx="928694" cy="1050492"/>
          </a:xfrm>
          <a:prstGeom prst="rect">
            <a:avLst/>
          </a:prstGeom>
          <a:noFill/>
        </p:spPr>
      </p:pic>
      <p:pic>
        <p:nvPicPr>
          <p:cNvPr id="17" name="Рисунок 16" descr="file. (1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72330" y="5500702"/>
            <a:ext cx="1595085" cy="928694"/>
          </a:xfrm>
          <a:prstGeom prst="rect">
            <a:avLst/>
          </a:prstGeom>
        </p:spPr>
      </p:pic>
      <p:pic>
        <p:nvPicPr>
          <p:cNvPr id="18" name="Picture 20" descr="logo_CMYK-0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00496" y="5572140"/>
            <a:ext cx="1928826" cy="961602"/>
          </a:xfrm>
          <a:prstGeom prst="rect">
            <a:avLst/>
          </a:prstGeom>
          <a:noFill/>
        </p:spPr>
      </p:pic>
      <p:pic>
        <p:nvPicPr>
          <p:cNvPr id="19" name="Picture 18" descr="https://avatars.mds.yandex.net/get-socsnippets/12411644/2a0000018eb5e5753e07690ff2399810869a/square_8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71736" y="4214818"/>
            <a:ext cx="1143008" cy="1143010"/>
          </a:xfrm>
          <a:prstGeom prst="rect">
            <a:avLst/>
          </a:prstGeom>
          <a:noFill/>
        </p:spPr>
      </p:pic>
      <p:pic>
        <p:nvPicPr>
          <p:cNvPr id="20" name="Picture 10" descr="slide1.jpg"/>
          <p:cNvPicPr>
            <a:picLocks noChangeAspect="1" noChangeArrowheads="1"/>
          </p:cNvPicPr>
          <p:nvPr/>
        </p:nvPicPr>
        <p:blipFill>
          <a:blip r:embed="rId13"/>
          <a:srcRect l="64474" r="11841" b="41011"/>
          <a:stretch>
            <a:fillRect/>
          </a:stretch>
        </p:blipFill>
        <p:spPr bwMode="auto">
          <a:xfrm>
            <a:off x="2214546" y="5500702"/>
            <a:ext cx="1571636" cy="1222383"/>
          </a:xfrm>
          <a:prstGeom prst="ellipse">
            <a:avLst/>
          </a:prstGeom>
          <a:noFill/>
        </p:spPr>
      </p:pic>
      <p:pic>
        <p:nvPicPr>
          <p:cNvPr id="21" name="Picture 2" descr="Учитель 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57620" y="4214818"/>
            <a:ext cx="1143009" cy="1143010"/>
          </a:xfrm>
          <a:prstGeom prst="rect">
            <a:avLst/>
          </a:prstGeom>
          <a:noFill/>
        </p:spPr>
      </p:pic>
      <p:pic>
        <p:nvPicPr>
          <p:cNvPr id="22" name="Picture 14" descr="https://www.culture.ru/_next/image?url=https%3A%2F%2Fcdn.culture.ru%2Fimages%2F036a2157-ff91-5d24-ae24-ef189c73f7c7%2Fh_400%2Cc_fill%2Cg_center%2F90f9c5db91835958660ce95fe36c2b7b-jpg.webp&amp;w=3840&amp;q=7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143504" y="4143380"/>
            <a:ext cx="1643074" cy="1233076"/>
          </a:xfrm>
          <a:prstGeom prst="ellipse">
            <a:avLst/>
          </a:prstGeom>
          <a:noFill/>
        </p:spPr>
      </p:pic>
      <p:pic>
        <p:nvPicPr>
          <p:cNvPr id="23" name="Picture 4" descr="Бизнесмен 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000760" y="5500702"/>
            <a:ext cx="1071570" cy="1071571"/>
          </a:xfrm>
          <a:prstGeom prst="rect">
            <a:avLst/>
          </a:prstGeom>
          <a:noFill/>
        </p:spPr>
      </p:pic>
      <p:pic>
        <p:nvPicPr>
          <p:cNvPr id="24" name="Picture 16" descr="лес 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00034" y="5214950"/>
            <a:ext cx="1285883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77815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4945</TotalTime>
  <Words>302</Words>
  <Application>Microsoft Office PowerPoint</Application>
  <PresentationFormat>Экран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Углы</vt:lpstr>
      <vt:lpstr>Муниципальное автономное образовательное учреждение  дополнительного образования  Центр развития творчества детей и юношества  Каменского района Пензенской области Детский оздоровительный лагерь  «Березка»</vt:lpstr>
      <vt:lpstr>Детский оздоровительный лагерь «Березка»</vt:lpstr>
      <vt:lpstr>Детский оздоровительный лагерь «Березка»</vt:lpstr>
      <vt:lpstr>Слайд 4</vt:lpstr>
      <vt:lpstr>Детский оздоровительный лагерь «Березка»  «Про100профессий» </vt:lpstr>
      <vt:lpstr>Слайд 6</vt:lpstr>
      <vt:lpstr>Слайд 7</vt:lpstr>
      <vt:lpstr>Слайд 8</vt:lpstr>
      <vt:lpstr>Слайд 9</vt:lpstr>
      <vt:lpstr>Муниципальное автономное образовательное учреждение  дополнительного образования  Центр развития творчества детей и юношества  Каменского района Пензенской области Детский оздоровительный лагерь «Березка»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135</cp:revision>
  <cp:lastPrinted>2024-03-24T15:23:53Z</cp:lastPrinted>
  <dcterms:created xsi:type="dcterms:W3CDTF">2024-03-22T09:35:07Z</dcterms:created>
  <dcterms:modified xsi:type="dcterms:W3CDTF">2024-04-11T11:50:27Z</dcterms:modified>
</cp:coreProperties>
</file>