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6"/>
  </p:notesMasterIdLst>
  <p:sldIdLst>
    <p:sldId id="256" r:id="rId2"/>
    <p:sldId id="257" r:id="rId3"/>
    <p:sldId id="268" r:id="rId4"/>
    <p:sldId id="258" r:id="rId5"/>
    <p:sldId id="259" r:id="rId6"/>
    <p:sldId id="260" r:id="rId7"/>
    <p:sldId id="270" r:id="rId8"/>
    <p:sldId id="271" r:id="rId9"/>
    <p:sldId id="272" r:id="rId10"/>
    <p:sldId id="275" r:id="rId11"/>
    <p:sldId id="277" r:id="rId12"/>
    <p:sldId id="276" r:id="rId13"/>
    <p:sldId id="273" r:id="rId14"/>
    <p:sldId id="278" r:id="rId15"/>
    <p:sldId id="261" r:id="rId16"/>
    <p:sldId id="274" r:id="rId17"/>
    <p:sldId id="262" r:id="rId18"/>
    <p:sldId id="263" r:id="rId19"/>
    <p:sldId id="264" r:id="rId20"/>
    <p:sldId id="265" r:id="rId21"/>
    <p:sldId id="266" r:id="rId22"/>
    <p:sldId id="267" r:id="rId23"/>
    <p:sldId id="269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8E1AEF-D429-4AC7-B381-7477DD51BDF7}" type="doc">
      <dgm:prSet loTypeId="urn:microsoft.com/office/officeart/2005/8/layout/gear1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15A6DD7-7FD2-42CD-B3C3-10245181D8A9}">
      <dgm:prSet phldrT="[Текст]" custT="1"/>
      <dgm:spPr/>
      <dgm:t>
        <a:bodyPr/>
        <a:lstStyle/>
        <a:p>
          <a:pPr>
            <a:spcAft>
              <a:spcPct val="35000"/>
            </a:spcAft>
          </a:pPr>
          <a:r>
            <a:rPr lang="ru-RU" sz="1050" b="1" dirty="0" smtClean="0">
              <a:solidFill>
                <a:schemeClr val="tx1"/>
              </a:solidFill>
            </a:rPr>
            <a:t>Механизм реализации:</a:t>
          </a:r>
        </a:p>
        <a:p>
          <a:pPr>
            <a:spcAft>
              <a:spcPts val="0"/>
            </a:spcAft>
          </a:pPr>
          <a:r>
            <a:rPr lang="ru-RU" sz="1050" dirty="0" smtClean="0">
              <a:solidFill>
                <a:schemeClr val="tx1"/>
              </a:solidFill>
            </a:rPr>
            <a:t>индивидуальный образовательный маршрут, выстраиваемый </a:t>
          </a:r>
        </a:p>
        <a:p>
          <a:pPr>
            <a:spcAft>
              <a:spcPts val="0"/>
            </a:spcAft>
          </a:pPr>
          <a:r>
            <a:rPr lang="ru-RU" sz="1050" dirty="0" smtClean="0">
              <a:solidFill>
                <a:schemeClr val="tx1"/>
              </a:solidFill>
            </a:rPr>
            <a:t>на основании личных возможностей ребенка</a:t>
          </a:r>
          <a:endParaRPr lang="ru-RU" sz="1050" dirty="0">
            <a:solidFill>
              <a:schemeClr val="tx1"/>
            </a:solidFill>
          </a:endParaRPr>
        </a:p>
      </dgm:t>
    </dgm:pt>
    <dgm:pt modelId="{CA7BD20E-4FCA-45CA-B3F3-59EE1D631610}" type="parTrans" cxnId="{7B132BE7-6B2C-4A4A-AAAC-3A894E554FEF}">
      <dgm:prSet/>
      <dgm:spPr/>
      <dgm:t>
        <a:bodyPr/>
        <a:lstStyle/>
        <a:p>
          <a:endParaRPr lang="ru-RU"/>
        </a:p>
      </dgm:t>
    </dgm:pt>
    <dgm:pt modelId="{E12C5B17-E827-4AAA-B522-DF42324EFA3C}" type="sibTrans" cxnId="{7B132BE7-6B2C-4A4A-AAAC-3A894E554FEF}">
      <dgm:prSet/>
      <dgm:spPr/>
      <dgm:t>
        <a:bodyPr/>
        <a:lstStyle/>
        <a:p>
          <a:endParaRPr lang="ru-RU"/>
        </a:p>
      </dgm:t>
    </dgm:pt>
    <dgm:pt modelId="{F84072B6-A703-4116-91E2-16120437103C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050" b="1" dirty="0" smtClean="0">
              <a:solidFill>
                <a:schemeClr val="tx1"/>
              </a:solidFill>
            </a:rPr>
            <a:t>Эффекты и результаты:</a:t>
          </a:r>
        </a:p>
        <a:p>
          <a:pPr>
            <a:spcAft>
              <a:spcPts val="0"/>
            </a:spcAft>
          </a:pPr>
          <a:endParaRPr lang="ru-RU" sz="1050" b="1" dirty="0" smtClean="0">
            <a:solidFill>
              <a:schemeClr val="tx1"/>
            </a:solidFill>
          </a:endParaRPr>
        </a:p>
        <a:p>
          <a:pPr>
            <a:spcAft>
              <a:spcPts val="0"/>
            </a:spcAft>
          </a:pPr>
          <a:r>
            <a:rPr lang="ru-RU" sz="1050" dirty="0" smtClean="0">
              <a:solidFill>
                <a:schemeClr val="tx1"/>
              </a:solidFill>
            </a:rPr>
            <a:t>* Личностное развитие</a:t>
          </a:r>
        </a:p>
        <a:p>
          <a:pPr>
            <a:spcAft>
              <a:spcPts val="0"/>
            </a:spcAft>
          </a:pPr>
          <a:r>
            <a:rPr lang="ru-RU" sz="1050" dirty="0" smtClean="0">
              <a:solidFill>
                <a:schemeClr val="tx1"/>
              </a:solidFill>
            </a:rPr>
            <a:t>* Социальная интеграция и адаптация к жизни</a:t>
          </a:r>
        </a:p>
        <a:p>
          <a:pPr>
            <a:spcAft>
              <a:spcPts val="0"/>
            </a:spcAft>
          </a:pPr>
          <a:r>
            <a:rPr lang="ru-RU" sz="1050" dirty="0" smtClean="0">
              <a:solidFill>
                <a:schemeClr val="tx1"/>
              </a:solidFill>
            </a:rPr>
            <a:t> в обществе </a:t>
          </a:r>
          <a:endParaRPr lang="ru-RU" sz="1050" dirty="0">
            <a:solidFill>
              <a:schemeClr val="tx1"/>
            </a:solidFill>
          </a:endParaRPr>
        </a:p>
      </dgm:t>
    </dgm:pt>
    <dgm:pt modelId="{4DCE1419-F948-427D-8F87-014AC50FC03D}" type="parTrans" cxnId="{59B093ED-9EA5-43F1-B1C5-A50164887592}">
      <dgm:prSet/>
      <dgm:spPr/>
      <dgm:t>
        <a:bodyPr/>
        <a:lstStyle/>
        <a:p>
          <a:endParaRPr lang="ru-RU"/>
        </a:p>
      </dgm:t>
    </dgm:pt>
    <dgm:pt modelId="{E5A99EEB-F55B-4E23-8F76-4AADA5705EA0}" type="sibTrans" cxnId="{59B093ED-9EA5-43F1-B1C5-A50164887592}">
      <dgm:prSet/>
      <dgm:spPr/>
      <dgm:t>
        <a:bodyPr/>
        <a:lstStyle/>
        <a:p>
          <a:endParaRPr lang="ru-RU"/>
        </a:p>
      </dgm:t>
    </dgm:pt>
    <dgm:pt modelId="{351C3B9F-48F3-44BA-A9C1-70D7A6E31C87}">
      <dgm:prSet phldrT="[Текст]" custT="1"/>
      <dgm:spPr/>
      <dgm:t>
        <a:bodyPr/>
        <a:lstStyle/>
        <a:p>
          <a:r>
            <a:rPr lang="ru-RU" sz="1100" b="1" dirty="0" smtClean="0">
              <a:solidFill>
                <a:schemeClr val="tx1"/>
              </a:solidFill>
            </a:rPr>
            <a:t>Цель: </a:t>
          </a:r>
          <a:r>
            <a:rPr lang="ru-RU" sz="1100" dirty="0" smtClean="0">
              <a:solidFill>
                <a:schemeClr val="tx1"/>
              </a:solidFill>
            </a:rPr>
            <a:t>содействие социализации и самоопределению детей с ОВЗ и детей-инвалидов </a:t>
          </a:r>
          <a:endParaRPr lang="ru-RU" sz="1100" dirty="0">
            <a:solidFill>
              <a:schemeClr val="tx1"/>
            </a:solidFill>
          </a:endParaRPr>
        </a:p>
      </dgm:t>
    </dgm:pt>
    <dgm:pt modelId="{F02B000D-85D4-4038-B4BD-F0E81FD0E80A}" type="parTrans" cxnId="{20B07ED3-0479-48E1-87F4-CF8721AD23DB}">
      <dgm:prSet/>
      <dgm:spPr/>
      <dgm:t>
        <a:bodyPr/>
        <a:lstStyle/>
        <a:p>
          <a:endParaRPr lang="ru-RU"/>
        </a:p>
      </dgm:t>
    </dgm:pt>
    <dgm:pt modelId="{241D3B66-55FA-46A7-9E0C-D5AE514DEAD0}" type="sibTrans" cxnId="{20B07ED3-0479-48E1-87F4-CF8721AD23DB}">
      <dgm:prSet/>
      <dgm:spPr/>
      <dgm:t>
        <a:bodyPr/>
        <a:lstStyle/>
        <a:p>
          <a:endParaRPr lang="ru-RU"/>
        </a:p>
      </dgm:t>
    </dgm:pt>
    <dgm:pt modelId="{67169EC5-1487-4D10-ADA9-DBB4CA68D4DF}">
      <dgm:prSet phldrT="[Текст]"/>
      <dgm:spPr/>
      <dgm:t>
        <a:bodyPr/>
        <a:lstStyle/>
        <a:p>
          <a:endParaRPr lang="ru-RU"/>
        </a:p>
      </dgm:t>
    </dgm:pt>
    <dgm:pt modelId="{F787261A-4728-4F43-8CF7-A51EFE52406B}" type="parTrans" cxnId="{6D76ED02-557F-4A75-ADC0-9B3277B36D96}">
      <dgm:prSet/>
      <dgm:spPr/>
      <dgm:t>
        <a:bodyPr/>
        <a:lstStyle/>
        <a:p>
          <a:endParaRPr lang="ru-RU"/>
        </a:p>
      </dgm:t>
    </dgm:pt>
    <dgm:pt modelId="{187AFEF9-2123-4CD9-B5D6-BBFCE564BB59}" type="sibTrans" cxnId="{6D76ED02-557F-4A75-ADC0-9B3277B36D96}">
      <dgm:prSet/>
      <dgm:spPr/>
      <dgm:t>
        <a:bodyPr/>
        <a:lstStyle/>
        <a:p>
          <a:endParaRPr lang="ru-RU"/>
        </a:p>
      </dgm:t>
    </dgm:pt>
    <dgm:pt modelId="{403F3BE9-F9C9-4044-B750-C9A5D469A859}">
      <dgm:prSet phldrT="[Текст]" phldr="1"/>
      <dgm:spPr/>
      <dgm:t>
        <a:bodyPr/>
        <a:lstStyle/>
        <a:p>
          <a:endParaRPr lang="ru-RU"/>
        </a:p>
      </dgm:t>
    </dgm:pt>
    <dgm:pt modelId="{176EC150-56FF-48DB-BD25-2326FF8D8FCE}" type="parTrans" cxnId="{EB5A7BB1-EF7E-4759-B616-5460CFB959AD}">
      <dgm:prSet/>
      <dgm:spPr/>
      <dgm:t>
        <a:bodyPr/>
        <a:lstStyle/>
        <a:p>
          <a:endParaRPr lang="ru-RU"/>
        </a:p>
      </dgm:t>
    </dgm:pt>
    <dgm:pt modelId="{3319F583-0FC1-480C-B996-BD96C2B4A9F4}" type="sibTrans" cxnId="{EB5A7BB1-EF7E-4759-B616-5460CFB959AD}">
      <dgm:prSet/>
      <dgm:spPr/>
      <dgm:t>
        <a:bodyPr/>
        <a:lstStyle/>
        <a:p>
          <a:endParaRPr lang="ru-RU"/>
        </a:p>
      </dgm:t>
    </dgm:pt>
    <dgm:pt modelId="{8DF8A655-9437-4814-BBB3-9C08D784D9BE}" type="pres">
      <dgm:prSet presAssocID="{8D8E1AEF-D429-4AC7-B381-7477DD51BDF7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A66E39-D8AD-406B-A2C9-C43A93E176A6}" type="pres">
      <dgm:prSet presAssocID="{B15A6DD7-7FD2-42CD-B3C3-10245181D8A9}" presName="gear1" presStyleLbl="node1" presStyleIdx="0" presStyleCnt="3" custScaleX="92318" custScaleY="88411" custLinFactNeighborX="-73030" custLinFactNeighborY="-2890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96A33E-847F-4855-8889-B61C6474214E}" type="pres">
      <dgm:prSet presAssocID="{B15A6DD7-7FD2-42CD-B3C3-10245181D8A9}" presName="gear1srcNode" presStyleLbl="node1" presStyleIdx="0" presStyleCnt="3"/>
      <dgm:spPr/>
      <dgm:t>
        <a:bodyPr/>
        <a:lstStyle/>
        <a:p>
          <a:endParaRPr lang="ru-RU"/>
        </a:p>
      </dgm:t>
    </dgm:pt>
    <dgm:pt modelId="{59903577-80ED-4294-B00B-FD1738669B37}" type="pres">
      <dgm:prSet presAssocID="{B15A6DD7-7FD2-42CD-B3C3-10245181D8A9}" presName="gear1dstNode" presStyleLbl="node1" presStyleIdx="0" presStyleCnt="3"/>
      <dgm:spPr/>
      <dgm:t>
        <a:bodyPr/>
        <a:lstStyle/>
        <a:p>
          <a:endParaRPr lang="ru-RU"/>
        </a:p>
      </dgm:t>
    </dgm:pt>
    <dgm:pt modelId="{A0568D35-8E4A-453C-B04B-CABB2523DBEA}" type="pres">
      <dgm:prSet presAssocID="{F84072B6-A703-4116-91E2-16120437103C}" presName="gear2" presStyleLbl="node1" presStyleIdx="1" presStyleCnt="3" custScaleX="123189" custScaleY="118710" custLinFactX="1594" custLinFactNeighborX="100000" custLinFactNeighborY="4314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CFFE3B-9BBC-41E1-ACF7-90CD929E39E9}" type="pres">
      <dgm:prSet presAssocID="{F84072B6-A703-4116-91E2-16120437103C}" presName="gear2srcNode" presStyleLbl="node1" presStyleIdx="1" presStyleCnt="3"/>
      <dgm:spPr/>
      <dgm:t>
        <a:bodyPr/>
        <a:lstStyle/>
        <a:p>
          <a:endParaRPr lang="ru-RU"/>
        </a:p>
      </dgm:t>
    </dgm:pt>
    <dgm:pt modelId="{0D2308FA-BC97-4FFE-A945-550F0E39EF0C}" type="pres">
      <dgm:prSet presAssocID="{F84072B6-A703-4116-91E2-16120437103C}" presName="gear2dstNode" presStyleLbl="node1" presStyleIdx="1" presStyleCnt="3"/>
      <dgm:spPr/>
      <dgm:t>
        <a:bodyPr/>
        <a:lstStyle/>
        <a:p>
          <a:endParaRPr lang="ru-RU"/>
        </a:p>
      </dgm:t>
    </dgm:pt>
    <dgm:pt modelId="{E102EF0A-2C97-4605-8CC4-219E68B00858}" type="pres">
      <dgm:prSet presAssocID="{351C3B9F-48F3-44BA-A9C1-70D7A6E31C87}" presName="gear3" presStyleLbl="node1" presStyleIdx="2" presStyleCnt="3" custScaleX="108569" custScaleY="107253" custLinFactNeighborX="-3505" custLinFactNeighborY="-9185"/>
      <dgm:spPr/>
      <dgm:t>
        <a:bodyPr/>
        <a:lstStyle/>
        <a:p>
          <a:endParaRPr lang="ru-RU"/>
        </a:p>
      </dgm:t>
    </dgm:pt>
    <dgm:pt modelId="{33123E37-FAFD-4274-9F18-A8E8D7E21A87}" type="pres">
      <dgm:prSet presAssocID="{351C3B9F-48F3-44BA-A9C1-70D7A6E31C87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8E7CB8-3F5A-4015-8186-1BAA00DC56BA}" type="pres">
      <dgm:prSet presAssocID="{351C3B9F-48F3-44BA-A9C1-70D7A6E31C87}" presName="gear3srcNode" presStyleLbl="node1" presStyleIdx="2" presStyleCnt="3"/>
      <dgm:spPr/>
      <dgm:t>
        <a:bodyPr/>
        <a:lstStyle/>
        <a:p>
          <a:endParaRPr lang="ru-RU"/>
        </a:p>
      </dgm:t>
    </dgm:pt>
    <dgm:pt modelId="{686C6F0C-6E3D-4545-8A2F-932547BA81C2}" type="pres">
      <dgm:prSet presAssocID="{351C3B9F-48F3-44BA-A9C1-70D7A6E31C87}" presName="gear3dstNode" presStyleLbl="node1" presStyleIdx="2" presStyleCnt="3"/>
      <dgm:spPr/>
      <dgm:t>
        <a:bodyPr/>
        <a:lstStyle/>
        <a:p>
          <a:endParaRPr lang="ru-RU"/>
        </a:p>
      </dgm:t>
    </dgm:pt>
    <dgm:pt modelId="{70AACA64-6C12-4A68-B386-86A140408E3E}" type="pres">
      <dgm:prSet presAssocID="{E12C5B17-E827-4AAA-B522-DF42324EFA3C}" presName="connector1" presStyleLbl="sibTrans2D1" presStyleIdx="0" presStyleCnt="3" custAng="6884307" custScaleX="97699" custScaleY="95203" custLinFactNeighborX="-3560" custLinFactNeighborY="-5201"/>
      <dgm:spPr/>
      <dgm:t>
        <a:bodyPr/>
        <a:lstStyle/>
        <a:p>
          <a:endParaRPr lang="ru-RU"/>
        </a:p>
      </dgm:t>
    </dgm:pt>
    <dgm:pt modelId="{0CE85584-12F7-45F6-BC16-F4654D6C28B1}" type="pres">
      <dgm:prSet presAssocID="{E5A99EEB-F55B-4E23-8F76-4AADA5705EA0}" presName="connector2" presStyleLbl="sibTrans2D1" presStyleIdx="1" presStyleCnt="3" custAng="687883"/>
      <dgm:spPr/>
      <dgm:t>
        <a:bodyPr/>
        <a:lstStyle/>
        <a:p>
          <a:endParaRPr lang="ru-RU"/>
        </a:p>
      </dgm:t>
    </dgm:pt>
    <dgm:pt modelId="{67C74210-5D99-4C62-8B1E-792A2933DBAC}" type="pres">
      <dgm:prSet presAssocID="{241D3B66-55FA-46A7-9E0C-D5AE514DEAD0}" presName="connector3" presStyleLbl="sibTrans2D1" presStyleIdx="2" presStyleCnt="3" custScaleX="115487" custScaleY="105257" custLinFactNeighborX="4160" custLinFactNeighborY="1429"/>
      <dgm:spPr/>
      <dgm:t>
        <a:bodyPr/>
        <a:lstStyle/>
        <a:p>
          <a:endParaRPr lang="ru-RU"/>
        </a:p>
      </dgm:t>
    </dgm:pt>
  </dgm:ptLst>
  <dgm:cxnLst>
    <dgm:cxn modelId="{39A3097B-C482-4DA9-BF17-3A0E014D881A}" type="presOf" srcId="{F84072B6-A703-4116-91E2-16120437103C}" destId="{0D2308FA-BC97-4FFE-A945-550F0E39EF0C}" srcOrd="2" destOrd="0" presId="urn:microsoft.com/office/officeart/2005/8/layout/gear1"/>
    <dgm:cxn modelId="{D8883888-B95D-4C9A-8A4C-DCC3CE2CBBC8}" type="presOf" srcId="{F84072B6-A703-4116-91E2-16120437103C}" destId="{D1CFFE3B-9BBC-41E1-ACF7-90CD929E39E9}" srcOrd="1" destOrd="0" presId="urn:microsoft.com/office/officeart/2005/8/layout/gear1"/>
    <dgm:cxn modelId="{04A57220-B966-43F5-B92F-BCBFEAB6C550}" type="presOf" srcId="{351C3B9F-48F3-44BA-A9C1-70D7A6E31C87}" destId="{33123E37-FAFD-4274-9F18-A8E8D7E21A87}" srcOrd="1" destOrd="0" presId="urn:microsoft.com/office/officeart/2005/8/layout/gear1"/>
    <dgm:cxn modelId="{EB5A7BB1-EF7E-4759-B616-5460CFB959AD}" srcId="{8D8E1AEF-D429-4AC7-B381-7477DD51BDF7}" destId="{403F3BE9-F9C9-4044-B750-C9A5D469A859}" srcOrd="4" destOrd="0" parTransId="{176EC150-56FF-48DB-BD25-2326FF8D8FCE}" sibTransId="{3319F583-0FC1-480C-B996-BD96C2B4A9F4}"/>
    <dgm:cxn modelId="{64259B14-670C-4D9A-8209-36E8EC6A8425}" type="presOf" srcId="{B15A6DD7-7FD2-42CD-B3C3-10245181D8A9}" destId="{CEA66E39-D8AD-406B-A2C9-C43A93E176A6}" srcOrd="0" destOrd="0" presId="urn:microsoft.com/office/officeart/2005/8/layout/gear1"/>
    <dgm:cxn modelId="{0859AC11-18D8-475B-AFEC-E774D43436D5}" type="presOf" srcId="{8D8E1AEF-D429-4AC7-B381-7477DD51BDF7}" destId="{8DF8A655-9437-4814-BBB3-9C08D784D9BE}" srcOrd="0" destOrd="0" presId="urn:microsoft.com/office/officeart/2005/8/layout/gear1"/>
    <dgm:cxn modelId="{7B132BE7-6B2C-4A4A-AAAC-3A894E554FEF}" srcId="{8D8E1AEF-D429-4AC7-B381-7477DD51BDF7}" destId="{B15A6DD7-7FD2-42CD-B3C3-10245181D8A9}" srcOrd="0" destOrd="0" parTransId="{CA7BD20E-4FCA-45CA-B3F3-59EE1D631610}" sibTransId="{E12C5B17-E827-4AAA-B522-DF42324EFA3C}"/>
    <dgm:cxn modelId="{7A204A6B-FE14-4F7F-BA65-18A3099E2A62}" type="presOf" srcId="{E12C5B17-E827-4AAA-B522-DF42324EFA3C}" destId="{70AACA64-6C12-4A68-B386-86A140408E3E}" srcOrd="0" destOrd="0" presId="urn:microsoft.com/office/officeart/2005/8/layout/gear1"/>
    <dgm:cxn modelId="{2C1BD9B1-F438-490A-BD7D-6A9EF98A1021}" type="presOf" srcId="{F84072B6-A703-4116-91E2-16120437103C}" destId="{A0568D35-8E4A-453C-B04B-CABB2523DBEA}" srcOrd="0" destOrd="0" presId="urn:microsoft.com/office/officeart/2005/8/layout/gear1"/>
    <dgm:cxn modelId="{C4E76A0E-1EB7-4B93-B6CE-375525A6FD75}" type="presOf" srcId="{B15A6DD7-7FD2-42CD-B3C3-10245181D8A9}" destId="{59903577-80ED-4294-B00B-FD1738669B37}" srcOrd="2" destOrd="0" presId="urn:microsoft.com/office/officeart/2005/8/layout/gear1"/>
    <dgm:cxn modelId="{20B07ED3-0479-48E1-87F4-CF8721AD23DB}" srcId="{8D8E1AEF-D429-4AC7-B381-7477DD51BDF7}" destId="{351C3B9F-48F3-44BA-A9C1-70D7A6E31C87}" srcOrd="2" destOrd="0" parTransId="{F02B000D-85D4-4038-B4BD-F0E81FD0E80A}" sibTransId="{241D3B66-55FA-46A7-9E0C-D5AE514DEAD0}"/>
    <dgm:cxn modelId="{47404FE8-00D5-44BD-8FCB-FAEEF0C94EA6}" type="presOf" srcId="{B15A6DD7-7FD2-42CD-B3C3-10245181D8A9}" destId="{0196A33E-847F-4855-8889-B61C6474214E}" srcOrd="1" destOrd="0" presId="urn:microsoft.com/office/officeart/2005/8/layout/gear1"/>
    <dgm:cxn modelId="{59B093ED-9EA5-43F1-B1C5-A50164887592}" srcId="{8D8E1AEF-D429-4AC7-B381-7477DD51BDF7}" destId="{F84072B6-A703-4116-91E2-16120437103C}" srcOrd="1" destOrd="0" parTransId="{4DCE1419-F948-427D-8F87-014AC50FC03D}" sibTransId="{E5A99EEB-F55B-4E23-8F76-4AADA5705EA0}"/>
    <dgm:cxn modelId="{F44B3BF7-9D52-4EC2-A643-55B0D23CE14C}" type="presOf" srcId="{E5A99EEB-F55B-4E23-8F76-4AADA5705EA0}" destId="{0CE85584-12F7-45F6-BC16-F4654D6C28B1}" srcOrd="0" destOrd="0" presId="urn:microsoft.com/office/officeart/2005/8/layout/gear1"/>
    <dgm:cxn modelId="{6D76ED02-557F-4A75-ADC0-9B3277B36D96}" srcId="{8D8E1AEF-D429-4AC7-B381-7477DD51BDF7}" destId="{67169EC5-1487-4D10-ADA9-DBB4CA68D4DF}" srcOrd="3" destOrd="0" parTransId="{F787261A-4728-4F43-8CF7-A51EFE52406B}" sibTransId="{187AFEF9-2123-4CD9-B5D6-BBFCE564BB59}"/>
    <dgm:cxn modelId="{F4304120-702F-40EA-A826-212267F3C92B}" type="presOf" srcId="{241D3B66-55FA-46A7-9E0C-D5AE514DEAD0}" destId="{67C74210-5D99-4C62-8B1E-792A2933DBAC}" srcOrd="0" destOrd="0" presId="urn:microsoft.com/office/officeart/2005/8/layout/gear1"/>
    <dgm:cxn modelId="{18BEC753-ADF8-48C5-899C-45ADB9E6964F}" type="presOf" srcId="{351C3B9F-48F3-44BA-A9C1-70D7A6E31C87}" destId="{E102EF0A-2C97-4605-8CC4-219E68B00858}" srcOrd="0" destOrd="0" presId="urn:microsoft.com/office/officeart/2005/8/layout/gear1"/>
    <dgm:cxn modelId="{262E6008-0F47-4822-A88B-0D3FFD58311C}" type="presOf" srcId="{351C3B9F-48F3-44BA-A9C1-70D7A6E31C87}" destId="{F08E7CB8-3F5A-4015-8186-1BAA00DC56BA}" srcOrd="2" destOrd="0" presId="urn:microsoft.com/office/officeart/2005/8/layout/gear1"/>
    <dgm:cxn modelId="{B4823AAD-221D-4370-BD52-A47AF4FF61EA}" type="presOf" srcId="{351C3B9F-48F3-44BA-A9C1-70D7A6E31C87}" destId="{686C6F0C-6E3D-4545-8A2F-932547BA81C2}" srcOrd="3" destOrd="0" presId="urn:microsoft.com/office/officeart/2005/8/layout/gear1"/>
    <dgm:cxn modelId="{5B18EB6F-C4F5-4CE3-977D-C1E6520A0130}" type="presParOf" srcId="{8DF8A655-9437-4814-BBB3-9C08D784D9BE}" destId="{CEA66E39-D8AD-406B-A2C9-C43A93E176A6}" srcOrd="0" destOrd="0" presId="urn:microsoft.com/office/officeart/2005/8/layout/gear1"/>
    <dgm:cxn modelId="{49B59FE1-536A-40F6-9BA5-0A029335157E}" type="presParOf" srcId="{8DF8A655-9437-4814-BBB3-9C08D784D9BE}" destId="{0196A33E-847F-4855-8889-B61C6474214E}" srcOrd="1" destOrd="0" presId="urn:microsoft.com/office/officeart/2005/8/layout/gear1"/>
    <dgm:cxn modelId="{78DF4A12-09E5-470A-BE8A-B4227B101C56}" type="presParOf" srcId="{8DF8A655-9437-4814-BBB3-9C08D784D9BE}" destId="{59903577-80ED-4294-B00B-FD1738669B37}" srcOrd="2" destOrd="0" presId="urn:microsoft.com/office/officeart/2005/8/layout/gear1"/>
    <dgm:cxn modelId="{25AA7220-9A7F-405E-882D-1618EF2043D4}" type="presParOf" srcId="{8DF8A655-9437-4814-BBB3-9C08D784D9BE}" destId="{A0568D35-8E4A-453C-B04B-CABB2523DBEA}" srcOrd="3" destOrd="0" presId="urn:microsoft.com/office/officeart/2005/8/layout/gear1"/>
    <dgm:cxn modelId="{F6700FA7-0803-46B8-995D-DF0C0E48A959}" type="presParOf" srcId="{8DF8A655-9437-4814-BBB3-9C08D784D9BE}" destId="{D1CFFE3B-9BBC-41E1-ACF7-90CD929E39E9}" srcOrd="4" destOrd="0" presId="urn:microsoft.com/office/officeart/2005/8/layout/gear1"/>
    <dgm:cxn modelId="{90EFABCB-696F-4193-AF56-F6C975FE150A}" type="presParOf" srcId="{8DF8A655-9437-4814-BBB3-9C08D784D9BE}" destId="{0D2308FA-BC97-4FFE-A945-550F0E39EF0C}" srcOrd="5" destOrd="0" presId="urn:microsoft.com/office/officeart/2005/8/layout/gear1"/>
    <dgm:cxn modelId="{89B9B8B2-4386-44A0-877F-9163B0F4EC98}" type="presParOf" srcId="{8DF8A655-9437-4814-BBB3-9C08D784D9BE}" destId="{E102EF0A-2C97-4605-8CC4-219E68B00858}" srcOrd="6" destOrd="0" presId="urn:microsoft.com/office/officeart/2005/8/layout/gear1"/>
    <dgm:cxn modelId="{7F7E4516-A41F-4021-9AEA-5E343DF970EE}" type="presParOf" srcId="{8DF8A655-9437-4814-BBB3-9C08D784D9BE}" destId="{33123E37-FAFD-4274-9F18-A8E8D7E21A87}" srcOrd="7" destOrd="0" presId="urn:microsoft.com/office/officeart/2005/8/layout/gear1"/>
    <dgm:cxn modelId="{EA944AEC-F725-4DFA-8E1A-82D5E5ED6B26}" type="presParOf" srcId="{8DF8A655-9437-4814-BBB3-9C08D784D9BE}" destId="{F08E7CB8-3F5A-4015-8186-1BAA00DC56BA}" srcOrd="8" destOrd="0" presId="urn:microsoft.com/office/officeart/2005/8/layout/gear1"/>
    <dgm:cxn modelId="{5A17FFD6-5A6B-4945-ACD6-B90286F167B2}" type="presParOf" srcId="{8DF8A655-9437-4814-BBB3-9C08D784D9BE}" destId="{686C6F0C-6E3D-4545-8A2F-932547BA81C2}" srcOrd="9" destOrd="0" presId="urn:microsoft.com/office/officeart/2005/8/layout/gear1"/>
    <dgm:cxn modelId="{6D0CED95-B80A-4979-8B43-BE59BD81F581}" type="presParOf" srcId="{8DF8A655-9437-4814-BBB3-9C08D784D9BE}" destId="{70AACA64-6C12-4A68-B386-86A140408E3E}" srcOrd="10" destOrd="0" presId="urn:microsoft.com/office/officeart/2005/8/layout/gear1"/>
    <dgm:cxn modelId="{0C37DCFF-D576-406F-A40B-DBC487529898}" type="presParOf" srcId="{8DF8A655-9437-4814-BBB3-9C08D784D9BE}" destId="{0CE85584-12F7-45F6-BC16-F4654D6C28B1}" srcOrd="11" destOrd="0" presId="urn:microsoft.com/office/officeart/2005/8/layout/gear1"/>
    <dgm:cxn modelId="{1ACF3C34-801C-4D90-A14A-35BC13B7A7D8}" type="presParOf" srcId="{8DF8A655-9437-4814-BBB3-9C08D784D9BE}" destId="{67C74210-5D99-4C62-8B1E-792A2933DBAC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97743F-865A-4FB8-82E3-613AD59047BD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ACF3875F-4018-4AC3-9A37-F4755396961C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050" b="1" dirty="0" smtClean="0">
              <a:solidFill>
                <a:schemeClr val="tx1"/>
              </a:solidFill>
            </a:rPr>
            <a:t>Ресурсы и субъекты образовательного пространства: </a:t>
          </a:r>
        </a:p>
        <a:p>
          <a:pPr>
            <a:spcAft>
              <a:spcPts val="0"/>
            </a:spcAft>
          </a:pPr>
          <a:r>
            <a:rPr lang="ru-RU" sz="1000" dirty="0" smtClean="0">
              <a:solidFill>
                <a:schemeClr val="tx1"/>
              </a:solidFill>
            </a:rPr>
            <a:t>* ресурсы образовательной организации,  </a:t>
          </a:r>
        </a:p>
        <a:p>
          <a:pPr>
            <a:spcAft>
              <a:spcPts val="0"/>
            </a:spcAft>
          </a:pPr>
          <a:r>
            <a:rPr lang="ru-RU" sz="1000" dirty="0" smtClean="0">
              <a:solidFill>
                <a:schemeClr val="tx1"/>
              </a:solidFill>
            </a:rPr>
            <a:t>*внутренние ресурсы ребенка, </a:t>
          </a:r>
        </a:p>
        <a:p>
          <a:pPr>
            <a:spcAft>
              <a:spcPts val="0"/>
            </a:spcAft>
          </a:pPr>
          <a:r>
            <a:rPr lang="ru-RU" sz="1000" dirty="0" smtClean="0">
              <a:solidFill>
                <a:schemeClr val="tx1"/>
              </a:solidFill>
            </a:rPr>
            <a:t>* ресурсы семьи, </a:t>
          </a:r>
        </a:p>
        <a:p>
          <a:pPr>
            <a:spcAft>
              <a:spcPts val="0"/>
            </a:spcAft>
          </a:pPr>
          <a:r>
            <a:rPr lang="ru-RU" sz="1000" dirty="0" smtClean="0">
              <a:solidFill>
                <a:schemeClr val="tx1"/>
              </a:solidFill>
            </a:rPr>
            <a:t>*ресурсы внешнего социума, *педагоги дополнительного образования, </a:t>
          </a:r>
        </a:p>
        <a:p>
          <a:pPr>
            <a:spcAft>
              <a:spcPts val="0"/>
            </a:spcAft>
          </a:pPr>
          <a:r>
            <a:rPr lang="ru-RU" sz="1000" dirty="0" smtClean="0">
              <a:solidFill>
                <a:schemeClr val="tx1"/>
              </a:solidFill>
            </a:rPr>
            <a:t>*родители (законные представители), </a:t>
          </a:r>
        </a:p>
        <a:p>
          <a:pPr>
            <a:spcAft>
              <a:spcPts val="0"/>
            </a:spcAft>
          </a:pPr>
          <a:r>
            <a:rPr lang="ru-RU" sz="1000" dirty="0" smtClean="0">
              <a:solidFill>
                <a:schemeClr val="tx1"/>
              </a:solidFill>
            </a:rPr>
            <a:t>*социальные партнеры</a:t>
          </a:r>
        </a:p>
        <a:p>
          <a:pPr>
            <a:spcAft>
              <a:spcPct val="35000"/>
            </a:spcAft>
          </a:pPr>
          <a:endParaRPr lang="ru-RU" sz="700" dirty="0"/>
        </a:p>
      </dgm:t>
    </dgm:pt>
    <dgm:pt modelId="{10B76568-0BE5-4CC4-86E6-F0CDB1E2B57F}" type="parTrans" cxnId="{26244A3F-E561-4721-8F02-C08D1DEB1836}">
      <dgm:prSet/>
      <dgm:spPr/>
      <dgm:t>
        <a:bodyPr/>
        <a:lstStyle/>
        <a:p>
          <a:endParaRPr lang="ru-RU"/>
        </a:p>
      </dgm:t>
    </dgm:pt>
    <dgm:pt modelId="{F327A8FB-D81E-417B-BB4C-AA7E83EB02A8}" type="sibTrans" cxnId="{26244A3F-E561-4721-8F02-C08D1DEB1836}">
      <dgm:prSet/>
      <dgm:spPr/>
      <dgm:t>
        <a:bodyPr/>
        <a:lstStyle/>
        <a:p>
          <a:endParaRPr lang="ru-RU"/>
        </a:p>
      </dgm:t>
    </dgm:pt>
    <dgm:pt modelId="{4EF351C2-C847-4FD6-8F07-43E01EA31412}" type="pres">
      <dgm:prSet presAssocID="{D597743F-865A-4FB8-82E3-613AD59047B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72BB561-CBD7-415E-A365-AD9BCE14AF9D}" type="pres">
      <dgm:prSet presAssocID="{ACF3875F-4018-4AC3-9A37-F4755396961C}" presName="gear1" presStyleLbl="node1" presStyleIdx="0" presStyleCnt="1" custAng="254877" custScaleX="159704" custScaleY="148579" custLinFactNeighborX="-49061" custLinFactNeighborY="-5962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C4D87E-9B67-41E7-9A9F-4D061C679F10}" type="pres">
      <dgm:prSet presAssocID="{ACF3875F-4018-4AC3-9A37-F4755396961C}" presName="gear1srcNode" presStyleLbl="node1" presStyleIdx="0" presStyleCnt="1"/>
      <dgm:spPr/>
      <dgm:t>
        <a:bodyPr/>
        <a:lstStyle/>
        <a:p>
          <a:endParaRPr lang="ru-RU"/>
        </a:p>
      </dgm:t>
    </dgm:pt>
    <dgm:pt modelId="{5DE8C669-1B63-4048-A7BA-25E2A0C6E271}" type="pres">
      <dgm:prSet presAssocID="{ACF3875F-4018-4AC3-9A37-F4755396961C}" presName="gear1dstNode" presStyleLbl="node1" presStyleIdx="0" presStyleCnt="1"/>
      <dgm:spPr/>
      <dgm:t>
        <a:bodyPr/>
        <a:lstStyle/>
        <a:p>
          <a:endParaRPr lang="ru-RU"/>
        </a:p>
      </dgm:t>
    </dgm:pt>
    <dgm:pt modelId="{D46429BD-4171-49C4-A7E0-A1E2275625E8}" type="pres">
      <dgm:prSet presAssocID="{F327A8FB-D81E-417B-BB4C-AA7E83EB02A8}" presName="connector1" presStyleLbl="sibTrans2D1" presStyleIdx="0" presStyleCnt="1" custAng="1662822" custScaleX="179550" custScaleY="152673" custLinFactNeighborX="-29436" custLinFactNeighborY="-9450"/>
      <dgm:spPr/>
      <dgm:t>
        <a:bodyPr/>
        <a:lstStyle/>
        <a:p>
          <a:endParaRPr lang="ru-RU"/>
        </a:p>
      </dgm:t>
    </dgm:pt>
  </dgm:ptLst>
  <dgm:cxnLst>
    <dgm:cxn modelId="{218A4924-9763-4727-B929-737D46FF9B09}" type="presOf" srcId="{ACF3875F-4018-4AC3-9A37-F4755396961C}" destId="{5DE8C669-1B63-4048-A7BA-25E2A0C6E271}" srcOrd="2" destOrd="0" presId="urn:microsoft.com/office/officeart/2005/8/layout/gear1"/>
    <dgm:cxn modelId="{26244A3F-E561-4721-8F02-C08D1DEB1836}" srcId="{D597743F-865A-4FB8-82E3-613AD59047BD}" destId="{ACF3875F-4018-4AC3-9A37-F4755396961C}" srcOrd="0" destOrd="0" parTransId="{10B76568-0BE5-4CC4-86E6-F0CDB1E2B57F}" sibTransId="{F327A8FB-D81E-417B-BB4C-AA7E83EB02A8}"/>
    <dgm:cxn modelId="{706FDE75-9AC5-4BE6-86BB-768ED322A7DF}" type="presOf" srcId="{F327A8FB-D81E-417B-BB4C-AA7E83EB02A8}" destId="{D46429BD-4171-49C4-A7E0-A1E2275625E8}" srcOrd="0" destOrd="0" presId="urn:microsoft.com/office/officeart/2005/8/layout/gear1"/>
    <dgm:cxn modelId="{A0EDF92E-07B4-4315-9F65-DC378F810DA4}" type="presOf" srcId="{ACF3875F-4018-4AC3-9A37-F4755396961C}" destId="{D8C4D87E-9B67-41E7-9A9F-4D061C679F10}" srcOrd="1" destOrd="0" presId="urn:microsoft.com/office/officeart/2005/8/layout/gear1"/>
    <dgm:cxn modelId="{4E0820A1-3640-4555-B042-FD47A6EA8515}" type="presOf" srcId="{ACF3875F-4018-4AC3-9A37-F4755396961C}" destId="{172BB561-CBD7-415E-A365-AD9BCE14AF9D}" srcOrd="0" destOrd="0" presId="urn:microsoft.com/office/officeart/2005/8/layout/gear1"/>
    <dgm:cxn modelId="{64939160-3F84-4526-BDF9-D3BF33A877BC}" type="presOf" srcId="{D597743F-865A-4FB8-82E3-613AD59047BD}" destId="{4EF351C2-C847-4FD6-8F07-43E01EA31412}" srcOrd="0" destOrd="0" presId="urn:microsoft.com/office/officeart/2005/8/layout/gear1"/>
    <dgm:cxn modelId="{5D606A30-9FFE-456F-9C12-D4C5CB923E9C}" type="presParOf" srcId="{4EF351C2-C847-4FD6-8F07-43E01EA31412}" destId="{172BB561-CBD7-415E-A365-AD9BCE14AF9D}" srcOrd="0" destOrd="0" presId="urn:microsoft.com/office/officeart/2005/8/layout/gear1"/>
    <dgm:cxn modelId="{3411AA4A-DB24-46C5-8696-A1D1EE0ACC5E}" type="presParOf" srcId="{4EF351C2-C847-4FD6-8F07-43E01EA31412}" destId="{D8C4D87E-9B67-41E7-9A9F-4D061C679F10}" srcOrd="1" destOrd="0" presId="urn:microsoft.com/office/officeart/2005/8/layout/gear1"/>
    <dgm:cxn modelId="{C2BA5B2A-8CA3-4C63-AEBE-3A03097DC5CA}" type="presParOf" srcId="{4EF351C2-C847-4FD6-8F07-43E01EA31412}" destId="{5DE8C669-1B63-4048-A7BA-25E2A0C6E271}" srcOrd="2" destOrd="0" presId="urn:microsoft.com/office/officeart/2005/8/layout/gear1"/>
    <dgm:cxn modelId="{D26BA300-34E0-4487-96A5-0BB949DD3291}" type="presParOf" srcId="{4EF351C2-C847-4FD6-8F07-43E01EA31412}" destId="{D46429BD-4171-49C4-A7E0-A1E2275625E8}" srcOrd="3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710EF8-FB19-4E28-B940-0F01CEED7415}" type="doc">
      <dgm:prSet loTypeId="urn:microsoft.com/office/officeart/2005/8/layout/hierarchy3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FE8EC01-351B-4B07-A7B9-4AB145C7ACA7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solidFill>
                <a:schemeClr val="tx2">
                  <a:lumMod val="75000"/>
                </a:schemeClr>
              </a:solidFill>
            </a:rPr>
            <a:t>Занятия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solidFill>
                <a:schemeClr val="tx2">
                  <a:lumMod val="75000"/>
                </a:schemeClr>
              </a:solidFill>
            </a:rPr>
            <a:t>в обычных объединениях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solidFill>
                <a:schemeClr val="tx2">
                  <a:lumMod val="75000"/>
                </a:schemeClr>
              </a:solidFill>
            </a:rPr>
            <a:t>14 детей</a:t>
          </a:r>
        </a:p>
        <a:p>
          <a:pPr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191D3B52-5FD5-4EA3-8C4C-F38DE94AFC9E}" type="parTrans" cxnId="{05C9D973-EA4A-4834-97E6-11096CB01AD7}">
      <dgm:prSet/>
      <dgm:spPr/>
      <dgm:t>
        <a:bodyPr/>
        <a:lstStyle/>
        <a:p>
          <a:endParaRPr lang="ru-RU"/>
        </a:p>
      </dgm:t>
    </dgm:pt>
    <dgm:pt modelId="{385E94BC-083E-410A-A44D-EF31D9F2AE13}" type="sibTrans" cxnId="{05C9D973-EA4A-4834-97E6-11096CB01AD7}">
      <dgm:prSet/>
      <dgm:spPr/>
      <dgm:t>
        <a:bodyPr/>
        <a:lstStyle/>
        <a:p>
          <a:endParaRPr lang="ru-RU"/>
        </a:p>
      </dgm:t>
    </dgm:pt>
    <dgm:pt modelId="{934095B0-6321-4180-A906-69ECDBE1741D}">
      <dgm:prSet phldrT="[Текст]" custT="1"/>
      <dgm:spPr/>
      <dgm:t>
        <a:bodyPr/>
        <a:lstStyle/>
        <a:p>
          <a:pPr algn="just">
            <a:spcAft>
              <a:spcPts val="0"/>
            </a:spcAft>
          </a:pPr>
          <a:r>
            <a:rPr lang="ru-RU" sz="1400" dirty="0" smtClean="0"/>
            <a:t>* </a:t>
          </a:r>
          <a:r>
            <a:rPr lang="ru-RU" sz="1400" b="1" dirty="0" smtClean="0"/>
            <a:t>«ИЗО-студия» </a:t>
          </a:r>
          <a:r>
            <a:rPr lang="ru-RU" sz="1400" dirty="0" smtClean="0"/>
            <a:t>- 1 ребенок </a:t>
          </a:r>
        </a:p>
        <a:p>
          <a:pPr algn="just">
            <a:spcAft>
              <a:spcPts val="0"/>
            </a:spcAft>
          </a:pPr>
          <a:r>
            <a:rPr lang="ru-RU" sz="1400" dirty="0" smtClean="0"/>
            <a:t>(педагог Кузнецова  С. Б.)</a:t>
          </a:r>
        </a:p>
        <a:p>
          <a:pPr algn="just">
            <a:spcAft>
              <a:spcPts val="0"/>
            </a:spcAft>
          </a:pPr>
          <a:r>
            <a:rPr lang="ru-RU" sz="1400" dirty="0" smtClean="0"/>
            <a:t>* </a:t>
          </a:r>
          <a:r>
            <a:rPr lang="ru-RU" sz="1400" b="1" dirty="0" smtClean="0"/>
            <a:t>«Сувенир» </a:t>
          </a:r>
          <a:r>
            <a:rPr lang="ru-RU" sz="1400" dirty="0" smtClean="0"/>
            <a:t>- 6 детей </a:t>
          </a:r>
        </a:p>
        <a:p>
          <a:pPr algn="just">
            <a:spcAft>
              <a:spcPts val="0"/>
            </a:spcAft>
          </a:pPr>
          <a:r>
            <a:rPr lang="ru-RU" sz="1400" dirty="0" smtClean="0"/>
            <a:t>(педагог </a:t>
          </a:r>
          <a:r>
            <a:rPr lang="ru-RU" sz="1400" dirty="0" err="1" smtClean="0"/>
            <a:t>Сувернева</a:t>
          </a:r>
          <a:r>
            <a:rPr lang="ru-RU" sz="1400" dirty="0" smtClean="0"/>
            <a:t> Е. И.)</a:t>
          </a:r>
        </a:p>
        <a:p>
          <a:pPr algn="just">
            <a:spcAft>
              <a:spcPts val="0"/>
            </a:spcAft>
          </a:pPr>
          <a:r>
            <a:rPr lang="ru-RU" sz="1400" dirty="0" smtClean="0"/>
            <a:t>* </a:t>
          </a:r>
          <a:r>
            <a:rPr lang="ru-RU" sz="1400" b="1" dirty="0" smtClean="0"/>
            <a:t>«</a:t>
          </a:r>
          <a:r>
            <a:rPr lang="ru-RU" sz="1400" b="1" dirty="0" err="1" smtClean="0"/>
            <a:t>Дуслык</a:t>
          </a:r>
          <a:r>
            <a:rPr lang="ru-RU" sz="1400" b="1" dirty="0" smtClean="0"/>
            <a:t>» </a:t>
          </a:r>
          <a:r>
            <a:rPr lang="ru-RU" sz="1400" dirty="0" smtClean="0"/>
            <a:t>- 2 ребенка</a:t>
          </a:r>
        </a:p>
        <a:p>
          <a:pPr algn="just">
            <a:spcAft>
              <a:spcPts val="0"/>
            </a:spcAft>
          </a:pPr>
          <a:r>
            <a:rPr lang="ru-RU" sz="1400" dirty="0" smtClean="0"/>
            <a:t>(педагог </a:t>
          </a:r>
          <a:r>
            <a:rPr lang="ru-RU" sz="1400" dirty="0" err="1" smtClean="0"/>
            <a:t>Акжигитова</a:t>
          </a:r>
          <a:r>
            <a:rPr lang="ru-RU" sz="1400" dirty="0" smtClean="0"/>
            <a:t> В. Ф.)</a:t>
          </a:r>
        </a:p>
        <a:p>
          <a:pPr algn="just">
            <a:spcAft>
              <a:spcPts val="0"/>
            </a:spcAft>
          </a:pPr>
          <a:r>
            <a:rPr lang="ru-RU" sz="1400" dirty="0" smtClean="0"/>
            <a:t>* </a:t>
          </a:r>
          <a:r>
            <a:rPr lang="ru-RU" sz="1400" b="1" dirty="0" smtClean="0"/>
            <a:t>«Юный краевед» </a:t>
          </a:r>
          <a:r>
            <a:rPr lang="ru-RU" sz="1400" dirty="0" smtClean="0"/>
            <a:t>- 1 ребенок</a:t>
          </a:r>
        </a:p>
        <a:p>
          <a:pPr algn="just">
            <a:spcAft>
              <a:spcPts val="0"/>
            </a:spcAft>
          </a:pPr>
          <a:r>
            <a:rPr lang="ru-RU" sz="1400" dirty="0" smtClean="0"/>
            <a:t>(педагог Дасаева Д. И.)</a:t>
          </a:r>
        </a:p>
        <a:p>
          <a:pPr algn="just">
            <a:spcAft>
              <a:spcPts val="0"/>
            </a:spcAft>
          </a:pPr>
          <a:r>
            <a:rPr lang="ru-RU" sz="1400" dirty="0" smtClean="0"/>
            <a:t>* </a:t>
          </a:r>
          <a:r>
            <a:rPr lang="ru-RU" sz="1400" b="1" dirty="0" smtClean="0"/>
            <a:t>«Мастерская традиция» </a:t>
          </a:r>
          <a:r>
            <a:rPr lang="ru-RU" sz="1400" dirty="0" smtClean="0"/>
            <a:t>- </a:t>
          </a:r>
        </a:p>
        <a:p>
          <a:pPr algn="just">
            <a:spcAft>
              <a:spcPts val="0"/>
            </a:spcAft>
          </a:pPr>
          <a:r>
            <a:rPr lang="ru-RU" sz="1400" dirty="0" smtClean="0"/>
            <a:t>                                   2 ребенка</a:t>
          </a:r>
        </a:p>
        <a:p>
          <a:pPr algn="just">
            <a:spcAft>
              <a:spcPts val="0"/>
            </a:spcAft>
          </a:pPr>
          <a:r>
            <a:rPr lang="ru-RU" sz="1400" dirty="0" smtClean="0"/>
            <a:t>(педагог Слуцкая Т. И.)</a:t>
          </a:r>
        </a:p>
        <a:p>
          <a:pPr algn="just">
            <a:spcAft>
              <a:spcPts val="0"/>
            </a:spcAft>
          </a:pPr>
          <a:r>
            <a:rPr lang="ru-RU" sz="1400" dirty="0" smtClean="0"/>
            <a:t>* </a:t>
          </a:r>
          <a:r>
            <a:rPr lang="ru-RU" sz="1400" b="1" dirty="0" smtClean="0"/>
            <a:t>«</a:t>
          </a:r>
          <a:r>
            <a:rPr lang="ru-RU" sz="1400" b="1" dirty="0" err="1" smtClean="0"/>
            <a:t>ЭкоЛаборатория</a:t>
          </a:r>
          <a:r>
            <a:rPr lang="ru-RU" sz="1400" b="1" dirty="0" smtClean="0"/>
            <a:t>» </a:t>
          </a:r>
          <a:r>
            <a:rPr lang="ru-RU" sz="1400" dirty="0" smtClean="0"/>
            <a:t>- 1 ребенок</a:t>
          </a:r>
        </a:p>
        <a:p>
          <a:pPr algn="just">
            <a:spcAft>
              <a:spcPts val="0"/>
            </a:spcAft>
          </a:pPr>
          <a:r>
            <a:rPr lang="ru-RU" sz="1400" dirty="0" smtClean="0"/>
            <a:t>(педагог </a:t>
          </a:r>
          <a:r>
            <a:rPr lang="ru-RU" sz="1400" dirty="0" err="1" smtClean="0"/>
            <a:t>Корягина</a:t>
          </a:r>
          <a:r>
            <a:rPr lang="ru-RU" sz="1400" dirty="0" smtClean="0"/>
            <a:t> Н. А.)</a:t>
          </a:r>
        </a:p>
        <a:p>
          <a:pPr algn="just">
            <a:spcAft>
              <a:spcPts val="0"/>
            </a:spcAft>
          </a:pPr>
          <a:r>
            <a:rPr lang="ru-RU" sz="1400" dirty="0" smtClean="0"/>
            <a:t>* </a:t>
          </a:r>
          <a:r>
            <a:rPr lang="ru-RU" sz="1400" b="1" dirty="0" smtClean="0"/>
            <a:t>«Вокальная студия» </a:t>
          </a:r>
          <a:r>
            <a:rPr lang="ru-RU" sz="1400" dirty="0" smtClean="0"/>
            <a:t>–</a:t>
          </a:r>
        </a:p>
        <a:p>
          <a:pPr algn="just">
            <a:spcAft>
              <a:spcPts val="0"/>
            </a:spcAft>
          </a:pPr>
          <a:r>
            <a:rPr lang="ru-RU" sz="1400" dirty="0" smtClean="0"/>
            <a:t>                                     1 ребенок </a:t>
          </a:r>
        </a:p>
        <a:p>
          <a:pPr algn="just">
            <a:spcAft>
              <a:spcPts val="0"/>
            </a:spcAft>
          </a:pPr>
          <a:r>
            <a:rPr lang="ru-RU" sz="1400" dirty="0" smtClean="0"/>
            <a:t>(педагог Кобелева И. А.)</a:t>
          </a:r>
        </a:p>
        <a:p>
          <a:pPr algn="just">
            <a:spcAft>
              <a:spcPts val="0"/>
            </a:spcAft>
          </a:pPr>
          <a:r>
            <a:rPr lang="ru-RU" sz="1400" dirty="0" smtClean="0"/>
            <a:t>*</a:t>
          </a:r>
          <a:r>
            <a:rPr lang="ru-RU" sz="1400" b="1" dirty="0" err="1" smtClean="0"/>
            <a:t>АртСтудия</a:t>
          </a:r>
          <a:r>
            <a:rPr lang="ru-RU" sz="1400" b="1" dirty="0" smtClean="0"/>
            <a:t> «Лунное сияние» </a:t>
          </a:r>
          <a:r>
            <a:rPr lang="ru-RU" sz="1400" dirty="0" smtClean="0"/>
            <a:t>– </a:t>
          </a:r>
        </a:p>
        <a:p>
          <a:pPr algn="just">
            <a:spcAft>
              <a:spcPts val="0"/>
            </a:spcAft>
          </a:pPr>
          <a:r>
            <a:rPr lang="ru-RU" sz="1400" dirty="0" smtClean="0"/>
            <a:t>                                    1 ребенок </a:t>
          </a:r>
        </a:p>
        <a:p>
          <a:pPr algn="just">
            <a:spcAft>
              <a:spcPts val="0"/>
            </a:spcAft>
          </a:pPr>
          <a:r>
            <a:rPr lang="ru-RU" sz="1400" dirty="0" smtClean="0"/>
            <a:t>(педагог Мищенко Р. В.) </a:t>
          </a:r>
          <a:endParaRPr lang="ru-RU" sz="1400" dirty="0"/>
        </a:p>
      </dgm:t>
    </dgm:pt>
    <dgm:pt modelId="{9AACDDEA-F648-49DF-9DDC-F0126D5C34BF}" type="parTrans" cxnId="{5CEAC418-07A5-4D31-A25F-E495CE1966C1}">
      <dgm:prSet/>
      <dgm:spPr/>
      <dgm:t>
        <a:bodyPr/>
        <a:lstStyle/>
        <a:p>
          <a:endParaRPr lang="ru-RU"/>
        </a:p>
      </dgm:t>
    </dgm:pt>
    <dgm:pt modelId="{81709F14-F7EA-4575-83D5-CB86D7FE4F9D}" type="sibTrans" cxnId="{5CEAC418-07A5-4D31-A25F-E495CE1966C1}">
      <dgm:prSet/>
      <dgm:spPr/>
      <dgm:t>
        <a:bodyPr/>
        <a:lstStyle/>
        <a:p>
          <a:endParaRPr lang="ru-RU"/>
        </a:p>
      </dgm:t>
    </dgm:pt>
    <dgm:pt modelId="{7DF6A308-7B1B-4385-A058-469F531072AD}">
      <dgm:prSet phldrT="[Текст]"/>
      <dgm:spPr/>
      <dgm:t>
        <a:bodyPr/>
        <a:lstStyle/>
        <a:p>
          <a:r>
            <a:rPr lang="ru-RU" b="1" dirty="0" smtClean="0">
              <a:solidFill>
                <a:schemeClr val="tx2">
                  <a:lumMod val="75000"/>
                </a:schemeClr>
              </a:solidFill>
            </a:rPr>
            <a:t>Занятия </a:t>
          </a:r>
        </a:p>
        <a:p>
          <a:r>
            <a:rPr lang="ru-RU" b="1" dirty="0" smtClean="0">
              <a:solidFill>
                <a:schemeClr val="tx2">
                  <a:lumMod val="75000"/>
                </a:schemeClr>
              </a:solidFill>
            </a:rPr>
            <a:t>в объединении </a:t>
          </a:r>
        </a:p>
        <a:p>
          <a:r>
            <a:rPr lang="ru-RU" b="1" dirty="0" smtClean="0">
              <a:solidFill>
                <a:schemeClr val="tx2">
                  <a:lumMod val="75000"/>
                </a:schemeClr>
              </a:solidFill>
            </a:rPr>
            <a:t>«Дружные ребята»  </a:t>
          </a:r>
        </a:p>
        <a:p>
          <a:r>
            <a:rPr lang="ru-RU" b="1" dirty="0" smtClean="0">
              <a:solidFill>
                <a:schemeClr val="tx2">
                  <a:lumMod val="75000"/>
                </a:schemeClr>
              </a:solidFill>
            </a:rPr>
            <a:t>(педагог Максимук  Е. П.)</a:t>
          </a:r>
        </a:p>
        <a:p>
          <a:r>
            <a:rPr lang="ru-RU" b="1" dirty="0" smtClean="0">
              <a:solidFill>
                <a:schemeClr val="tx2">
                  <a:lumMod val="75000"/>
                </a:schemeClr>
              </a:solidFill>
            </a:rPr>
            <a:t>35 детей</a:t>
          </a:r>
          <a:endParaRPr lang="ru-RU" b="1" dirty="0">
            <a:solidFill>
              <a:schemeClr val="tx2">
                <a:lumMod val="75000"/>
              </a:schemeClr>
            </a:solidFill>
          </a:endParaRPr>
        </a:p>
      </dgm:t>
    </dgm:pt>
    <dgm:pt modelId="{CC9B9828-B234-4498-976C-B99AC6CC3300}" type="parTrans" cxnId="{1B570644-80A1-4ED9-889F-38F8412E179D}">
      <dgm:prSet/>
      <dgm:spPr/>
      <dgm:t>
        <a:bodyPr/>
        <a:lstStyle/>
        <a:p>
          <a:endParaRPr lang="ru-RU"/>
        </a:p>
      </dgm:t>
    </dgm:pt>
    <dgm:pt modelId="{1F85EA65-4CE6-4923-84F9-5C4CB92881BD}" type="sibTrans" cxnId="{1B570644-80A1-4ED9-889F-38F8412E179D}">
      <dgm:prSet/>
      <dgm:spPr/>
      <dgm:t>
        <a:bodyPr/>
        <a:lstStyle/>
        <a:p>
          <a:endParaRPr lang="ru-RU"/>
        </a:p>
      </dgm:t>
    </dgm:pt>
    <dgm:pt modelId="{B2013D39-A7EF-457A-958B-EAF35BE136E6}">
      <dgm:prSet phldrT="[Текст]" custT="1"/>
      <dgm:spPr/>
      <dgm:t>
        <a:bodyPr/>
        <a:lstStyle/>
        <a:p>
          <a:pPr algn="ctr">
            <a:spcAft>
              <a:spcPts val="0"/>
            </a:spcAft>
          </a:pPr>
          <a:r>
            <a:rPr lang="ru-RU" sz="1400" b="1" dirty="0" smtClean="0"/>
            <a:t>Адаптированные программы</a:t>
          </a:r>
        </a:p>
        <a:p>
          <a:pPr algn="ctr">
            <a:spcAft>
              <a:spcPts val="0"/>
            </a:spcAft>
          </a:pPr>
          <a:endParaRPr lang="ru-RU" sz="1400" dirty="0" smtClean="0"/>
        </a:p>
        <a:p>
          <a:pPr algn="just">
            <a:spcAft>
              <a:spcPts val="0"/>
            </a:spcAft>
          </a:pPr>
          <a:r>
            <a:rPr lang="ru-RU" sz="1400" dirty="0" smtClean="0"/>
            <a:t>* </a:t>
          </a:r>
          <a:r>
            <a:rPr lang="ru-RU" sz="1400" b="1" dirty="0" smtClean="0"/>
            <a:t>«Дорога к истокам»,</a:t>
          </a:r>
        </a:p>
        <a:p>
          <a:pPr algn="just">
            <a:spcAft>
              <a:spcPts val="0"/>
            </a:spcAft>
          </a:pPr>
          <a:r>
            <a:rPr lang="ru-RU" sz="1400" dirty="0" smtClean="0"/>
            <a:t> *</a:t>
          </a:r>
          <a:r>
            <a:rPr lang="ru-RU" sz="1400" b="1" dirty="0" smtClean="0"/>
            <a:t>«Фантазеры»</a:t>
          </a:r>
        </a:p>
        <a:p>
          <a:pPr algn="just">
            <a:spcAft>
              <a:spcPts val="0"/>
            </a:spcAft>
          </a:pPr>
          <a:r>
            <a:rPr lang="ru-RU" sz="1400" dirty="0" smtClean="0"/>
            <a:t> (педагог Максимук Е. П.)</a:t>
          </a:r>
        </a:p>
        <a:p>
          <a:pPr algn="l">
            <a:spcAft>
              <a:spcPts val="0"/>
            </a:spcAft>
          </a:pPr>
          <a:r>
            <a:rPr lang="ru-RU" sz="1400" dirty="0" smtClean="0"/>
            <a:t>* </a:t>
          </a:r>
          <a:r>
            <a:rPr lang="ru-RU" sz="1400" b="1" dirty="0" smtClean="0"/>
            <a:t>«Творческая мастерская» </a:t>
          </a:r>
        </a:p>
        <a:p>
          <a:pPr algn="l">
            <a:spcAft>
              <a:spcPts val="0"/>
            </a:spcAft>
          </a:pPr>
          <a:r>
            <a:rPr lang="ru-RU" sz="1400" dirty="0" smtClean="0"/>
            <a:t>(педагог Семова Ю. В.)</a:t>
          </a:r>
        </a:p>
        <a:p>
          <a:pPr algn="just">
            <a:spcAft>
              <a:spcPts val="0"/>
            </a:spcAft>
          </a:pPr>
          <a:r>
            <a:rPr lang="ru-RU" sz="1400" dirty="0" smtClean="0"/>
            <a:t>* </a:t>
          </a:r>
          <a:r>
            <a:rPr lang="ru-RU" sz="1400" b="1" dirty="0" smtClean="0"/>
            <a:t>«Мы вместе» </a:t>
          </a:r>
          <a:r>
            <a:rPr lang="ru-RU" sz="1400" dirty="0" smtClean="0"/>
            <a:t>(РАС) </a:t>
          </a:r>
        </a:p>
        <a:p>
          <a:pPr algn="just">
            <a:spcAft>
              <a:spcPts val="0"/>
            </a:spcAft>
          </a:pPr>
          <a:r>
            <a:rPr lang="ru-RU" sz="1400" dirty="0" smtClean="0"/>
            <a:t>(педагог </a:t>
          </a:r>
          <a:r>
            <a:rPr lang="ru-RU" sz="1400" dirty="0" err="1" smtClean="0"/>
            <a:t>Ерганова</a:t>
          </a:r>
          <a:r>
            <a:rPr lang="ru-RU" sz="1400" dirty="0" smtClean="0"/>
            <a:t> А. Н.)</a:t>
          </a:r>
        </a:p>
        <a:p>
          <a:pPr algn="just">
            <a:spcAft>
              <a:spcPts val="0"/>
            </a:spcAft>
          </a:pPr>
          <a:r>
            <a:rPr lang="ru-RU" sz="1400" dirty="0" smtClean="0"/>
            <a:t>* </a:t>
          </a:r>
          <a:r>
            <a:rPr lang="ru-RU" sz="1400" b="1" dirty="0" smtClean="0"/>
            <a:t>«К вершинам роста»</a:t>
          </a:r>
        </a:p>
        <a:p>
          <a:pPr algn="just">
            <a:spcAft>
              <a:spcPts val="0"/>
            </a:spcAft>
          </a:pPr>
          <a:r>
            <a:rPr lang="ru-RU" sz="1400" dirty="0" smtClean="0"/>
            <a:t> (педагог </a:t>
          </a:r>
          <a:r>
            <a:rPr lang="ru-RU" sz="1400" dirty="0" err="1" smtClean="0"/>
            <a:t>Столярова</a:t>
          </a:r>
          <a:r>
            <a:rPr lang="ru-RU" sz="1400" dirty="0" smtClean="0"/>
            <a:t> М. С.) </a:t>
          </a:r>
          <a:endParaRPr lang="ru-RU" sz="1400" dirty="0"/>
        </a:p>
      </dgm:t>
    </dgm:pt>
    <dgm:pt modelId="{BEA57FEC-5C84-4B9E-B1BB-FB9F3143038A}" type="parTrans" cxnId="{DABA325E-631F-405C-AA1E-1969932FDE44}">
      <dgm:prSet/>
      <dgm:spPr/>
      <dgm:t>
        <a:bodyPr/>
        <a:lstStyle/>
        <a:p>
          <a:endParaRPr lang="ru-RU"/>
        </a:p>
      </dgm:t>
    </dgm:pt>
    <dgm:pt modelId="{C3BB0116-1EF5-4E89-8AC9-981487B7DEC3}" type="sibTrans" cxnId="{DABA325E-631F-405C-AA1E-1969932FDE44}">
      <dgm:prSet/>
      <dgm:spPr/>
      <dgm:t>
        <a:bodyPr/>
        <a:lstStyle/>
        <a:p>
          <a:endParaRPr lang="ru-RU"/>
        </a:p>
      </dgm:t>
    </dgm:pt>
    <dgm:pt modelId="{9AFD332A-CDE2-4D7B-9107-98590B0C5BC9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dirty="0" smtClean="0">
              <a:solidFill>
                <a:schemeClr val="tx2">
                  <a:lumMod val="75000"/>
                </a:schemeClr>
              </a:solidFill>
            </a:rPr>
            <a:t>Организация </a:t>
          </a:r>
        </a:p>
        <a:p>
          <a:pPr>
            <a:spcAft>
              <a:spcPts val="0"/>
            </a:spcAft>
          </a:pPr>
          <a:r>
            <a:rPr lang="ru-RU" sz="1400" b="1" dirty="0" smtClean="0">
              <a:solidFill>
                <a:schemeClr val="tx2">
                  <a:lumMod val="75000"/>
                </a:schemeClr>
              </a:solidFill>
            </a:rPr>
            <a:t>совместных  мероприятий</a:t>
          </a:r>
          <a:endParaRPr lang="ru-RU" sz="1400" b="1" dirty="0">
            <a:solidFill>
              <a:schemeClr val="tx2">
                <a:lumMod val="75000"/>
              </a:schemeClr>
            </a:solidFill>
          </a:endParaRPr>
        </a:p>
      </dgm:t>
    </dgm:pt>
    <dgm:pt modelId="{123FBDB3-EDE9-428C-9F8D-02E6DCD2DA42}" type="parTrans" cxnId="{47F7AC9B-84C7-45CC-9A22-5C7FD4D529BA}">
      <dgm:prSet/>
      <dgm:spPr/>
      <dgm:t>
        <a:bodyPr/>
        <a:lstStyle/>
        <a:p>
          <a:endParaRPr lang="ru-RU"/>
        </a:p>
      </dgm:t>
    </dgm:pt>
    <dgm:pt modelId="{BE67C894-1083-40D2-90A6-5B01CB72BA88}" type="sibTrans" cxnId="{47F7AC9B-84C7-45CC-9A22-5C7FD4D529BA}">
      <dgm:prSet/>
      <dgm:spPr/>
      <dgm:t>
        <a:bodyPr/>
        <a:lstStyle/>
        <a:p>
          <a:endParaRPr lang="ru-RU"/>
        </a:p>
      </dgm:t>
    </dgm:pt>
    <dgm:pt modelId="{772DDAB5-2B2D-4EDA-BBEA-4083D7B343F8}">
      <dgm:prSet phldrT="[Текст]" custT="1"/>
      <dgm:spPr/>
      <dgm:t>
        <a:bodyPr/>
        <a:lstStyle/>
        <a:p>
          <a:pPr algn="l"/>
          <a:endParaRPr lang="ru-RU" sz="1400" dirty="0" smtClean="0"/>
        </a:p>
        <a:p>
          <a:pPr algn="l"/>
          <a:r>
            <a:rPr lang="ru-RU" sz="1400" dirty="0" smtClean="0"/>
            <a:t>*</a:t>
          </a:r>
          <a:r>
            <a:rPr lang="ru-RU" sz="1400" b="1" dirty="0" smtClean="0"/>
            <a:t>Мастер-классы</a:t>
          </a:r>
        </a:p>
        <a:p>
          <a:pPr algn="l"/>
          <a:r>
            <a:rPr lang="ru-RU" sz="1400" dirty="0" smtClean="0"/>
            <a:t>*</a:t>
          </a:r>
          <a:r>
            <a:rPr lang="ru-RU" sz="1400" b="1" dirty="0" smtClean="0"/>
            <a:t>Народные праздники</a:t>
          </a:r>
        </a:p>
        <a:p>
          <a:pPr algn="l"/>
          <a:r>
            <a:rPr lang="ru-RU" sz="1400" dirty="0" smtClean="0"/>
            <a:t>* </a:t>
          </a:r>
          <a:r>
            <a:rPr lang="ru-RU" sz="1400" b="1" dirty="0" smtClean="0"/>
            <a:t>Конкурсы</a:t>
          </a:r>
        </a:p>
        <a:p>
          <a:pPr algn="l"/>
          <a:r>
            <a:rPr lang="ru-RU" sz="1400" dirty="0" smtClean="0"/>
            <a:t>*</a:t>
          </a:r>
          <a:r>
            <a:rPr lang="ru-RU" sz="1400" b="1" dirty="0" smtClean="0"/>
            <a:t>Фестивали</a:t>
          </a:r>
        </a:p>
        <a:p>
          <a:pPr algn="l"/>
          <a:r>
            <a:rPr lang="ru-RU" sz="1400" dirty="0" smtClean="0"/>
            <a:t>* </a:t>
          </a:r>
          <a:r>
            <a:rPr lang="ru-RU" sz="1400" b="1" dirty="0" smtClean="0"/>
            <a:t>Спортивные мероприятия</a:t>
          </a:r>
        </a:p>
        <a:p>
          <a:pPr algn="l"/>
          <a:endParaRPr lang="ru-RU" sz="1400" dirty="0" smtClean="0"/>
        </a:p>
        <a:p>
          <a:pPr algn="l"/>
          <a:endParaRPr lang="ru-RU" sz="1400" dirty="0"/>
        </a:p>
      </dgm:t>
    </dgm:pt>
    <dgm:pt modelId="{C903D35B-8E27-47A1-A902-04F3F8CEC627}" type="parTrans" cxnId="{9F1B4874-235B-4376-A641-920FBD1DB685}">
      <dgm:prSet/>
      <dgm:spPr/>
      <dgm:t>
        <a:bodyPr/>
        <a:lstStyle/>
        <a:p>
          <a:endParaRPr lang="ru-RU"/>
        </a:p>
      </dgm:t>
    </dgm:pt>
    <dgm:pt modelId="{B151348E-7C6E-4295-86A4-F9ECB2E8D7FD}" type="sibTrans" cxnId="{9F1B4874-235B-4376-A641-920FBD1DB685}">
      <dgm:prSet/>
      <dgm:spPr/>
      <dgm:t>
        <a:bodyPr/>
        <a:lstStyle/>
        <a:p>
          <a:endParaRPr lang="ru-RU"/>
        </a:p>
      </dgm:t>
    </dgm:pt>
    <dgm:pt modelId="{B3597709-67B9-4694-B9B6-32450CE304EA}" type="pres">
      <dgm:prSet presAssocID="{69710EF8-FB19-4E28-B940-0F01CEED741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64A07AC-FB39-46DD-8372-D8350018192A}" type="pres">
      <dgm:prSet presAssocID="{7FE8EC01-351B-4B07-A7B9-4AB145C7ACA7}" presName="root" presStyleCnt="0"/>
      <dgm:spPr/>
    </dgm:pt>
    <dgm:pt modelId="{B97A08EE-9B70-4A94-950C-5046F226F397}" type="pres">
      <dgm:prSet presAssocID="{7FE8EC01-351B-4B07-A7B9-4AB145C7ACA7}" presName="rootComposite" presStyleCnt="0"/>
      <dgm:spPr/>
    </dgm:pt>
    <dgm:pt modelId="{6D747903-F8AE-4689-8714-7A6BD5112441}" type="pres">
      <dgm:prSet presAssocID="{7FE8EC01-351B-4B07-A7B9-4AB145C7ACA7}" presName="rootText" presStyleLbl="node1" presStyleIdx="0" presStyleCnt="3" custScaleX="127888" custScaleY="140257"/>
      <dgm:spPr/>
      <dgm:t>
        <a:bodyPr/>
        <a:lstStyle/>
        <a:p>
          <a:endParaRPr lang="ru-RU"/>
        </a:p>
      </dgm:t>
    </dgm:pt>
    <dgm:pt modelId="{6D181B77-9405-41BD-88A4-B7DFAE3382F6}" type="pres">
      <dgm:prSet presAssocID="{7FE8EC01-351B-4B07-A7B9-4AB145C7ACA7}" presName="rootConnector" presStyleLbl="node1" presStyleIdx="0" presStyleCnt="3"/>
      <dgm:spPr/>
      <dgm:t>
        <a:bodyPr/>
        <a:lstStyle/>
        <a:p>
          <a:endParaRPr lang="ru-RU"/>
        </a:p>
      </dgm:t>
    </dgm:pt>
    <dgm:pt modelId="{7DBA2028-166E-4FDE-A082-90FDDBF27871}" type="pres">
      <dgm:prSet presAssocID="{7FE8EC01-351B-4B07-A7B9-4AB145C7ACA7}" presName="childShape" presStyleCnt="0"/>
      <dgm:spPr/>
    </dgm:pt>
    <dgm:pt modelId="{AE67FEC0-E934-4EFC-96E9-CC2C805E4BD4}" type="pres">
      <dgm:prSet presAssocID="{9AACDDEA-F648-49DF-9DDC-F0126D5C34BF}" presName="Name13" presStyleLbl="parChTrans1D2" presStyleIdx="0" presStyleCnt="3"/>
      <dgm:spPr/>
      <dgm:t>
        <a:bodyPr/>
        <a:lstStyle/>
        <a:p>
          <a:endParaRPr lang="ru-RU"/>
        </a:p>
      </dgm:t>
    </dgm:pt>
    <dgm:pt modelId="{128CBF4D-C590-428D-8CAC-774EB20C53A2}" type="pres">
      <dgm:prSet presAssocID="{934095B0-6321-4180-A906-69ECDBE1741D}" presName="childText" presStyleLbl="bgAcc1" presStyleIdx="0" presStyleCnt="3" custScaleX="217753" custScaleY="464180" custLinFactNeighborX="864" custLinFactNeighborY="105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32B530-DEAA-45BC-AA61-254F9439DAC9}" type="pres">
      <dgm:prSet presAssocID="{7DF6A308-7B1B-4385-A058-469F531072AD}" presName="root" presStyleCnt="0"/>
      <dgm:spPr/>
    </dgm:pt>
    <dgm:pt modelId="{8EF2755E-D260-494A-A26B-D3416BDFC73F}" type="pres">
      <dgm:prSet presAssocID="{7DF6A308-7B1B-4385-A058-469F531072AD}" presName="rootComposite" presStyleCnt="0"/>
      <dgm:spPr/>
    </dgm:pt>
    <dgm:pt modelId="{EFE66A7C-1609-4889-8775-0B5264316FE4}" type="pres">
      <dgm:prSet presAssocID="{7DF6A308-7B1B-4385-A058-469F531072AD}" presName="rootText" presStyleLbl="node1" presStyleIdx="1" presStyleCnt="3" custScaleX="145654" custScaleY="144860" custLinFactNeighborX="-5994" custLinFactNeighborY="-6404"/>
      <dgm:spPr/>
      <dgm:t>
        <a:bodyPr/>
        <a:lstStyle/>
        <a:p>
          <a:endParaRPr lang="ru-RU"/>
        </a:p>
      </dgm:t>
    </dgm:pt>
    <dgm:pt modelId="{B950B73E-EBE3-4BEC-B6F4-EBDFC6FE5E76}" type="pres">
      <dgm:prSet presAssocID="{7DF6A308-7B1B-4385-A058-469F531072AD}" presName="rootConnector" presStyleLbl="node1" presStyleIdx="1" presStyleCnt="3"/>
      <dgm:spPr/>
      <dgm:t>
        <a:bodyPr/>
        <a:lstStyle/>
        <a:p>
          <a:endParaRPr lang="ru-RU"/>
        </a:p>
      </dgm:t>
    </dgm:pt>
    <dgm:pt modelId="{71BA4DC4-F573-41BB-8EED-2A14ABD3CFC7}" type="pres">
      <dgm:prSet presAssocID="{7DF6A308-7B1B-4385-A058-469F531072AD}" presName="childShape" presStyleCnt="0"/>
      <dgm:spPr/>
    </dgm:pt>
    <dgm:pt modelId="{959CF29C-B1A0-4920-8ACA-62C7EB7ABDAF}" type="pres">
      <dgm:prSet presAssocID="{BEA57FEC-5C84-4B9E-B1BB-FB9F3143038A}" presName="Name13" presStyleLbl="parChTrans1D2" presStyleIdx="1" presStyleCnt="3"/>
      <dgm:spPr/>
      <dgm:t>
        <a:bodyPr/>
        <a:lstStyle/>
        <a:p>
          <a:endParaRPr lang="ru-RU"/>
        </a:p>
      </dgm:t>
    </dgm:pt>
    <dgm:pt modelId="{4409DDFE-EB13-426A-82E2-03B219334E15}" type="pres">
      <dgm:prSet presAssocID="{B2013D39-A7EF-457A-958B-EAF35BE136E6}" presName="childText" presStyleLbl="bgAcc1" presStyleIdx="1" presStyleCnt="3" custScaleX="182872" custScaleY="3051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373AD1-546F-4827-A120-416D6B0F86CA}" type="pres">
      <dgm:prSet presAssocID="{9AFD332A-CDE2-4D7B-9107-98590B0C5BC9}" presName="root" presStyleCnt="0"/>
      <dgm:spPr/>
    </dgm:pt>
    <dgm:pt modelId="{75DB89FF-23D6-45FF-8399-14BDA407D55E}" type="pres">
      <dgm:prSet presAssocID="{9AFD332A-CDE2-4D7B-9107-98590B0C5BC9}" presName="rootComposite" presStyleCnt="0"/>
      <dgm:spPr/>
    </dgm:pt>
    <dgm:pt modelId="{8615ECD0-6EFD-4D4A-88D4-ACDB38D57F5B}" type="pres">
      <dgm:prSet presAssocID="{9AFD332A-CDE2-4D7B-9107-98590B0C5BC9}" presName="rootText" presStyleLbl="node1" presStyleIdx="2" presStyleCnt="3" custScaleX="129704" custScaleY="152160" custLinFactNeighborX="11770" custLinFactNeighborY="-5056"/>
      <dgm:spPr/>
      <dgm:t>
        <a:bodyPr/>
        <a:lstStyle/>
        <a:p>
          <a:endParaRPr lang="ru-RU"/>
        </a:p>
      </dgm:t>
    </dgm:pt>
    <dgm:pt modelId="{7CB68D15-6F30-45A7-A591-4F2548E4FA42}" type="pres">
      <dgm:prSet presAssocID="{9AFD332A-CDE2-4D7B-9107-98590B0C5BC9}" presName="rootConnector" presStyleLbl="node1" presStyleIdx="2" presStyleCnt="3"/>
      <dgm:spPr/>
      <dgm:t>
        <a:bodyPr/>
        <a:lstStyle/>
        <a:p>
          <a:endParaRPr lang="ru-RU"/>
        </a:p>
      </dgm:t>
    </dgm:pt>
    <dgm:pt modelId="{73421E55-0616-4714-831A-622D6FBF1922}" type="pres">
      <dgm:prSet presAssocID="{9AFD332A-CDE2-4D7B-9107-98590B0C5BC9}" presName="childShape" presStyleCnt="0"/>
      <dgm:spPr/>
    </dgm:pt>
    <dgm:pt modelId="{F327F456-048C-4BFC-95AB-85035F0EA7E7}" type="pres">
      <dgm:prSet presAssocID="{C903D35B-8E27-47A1-A902-04F3F8CEC627}" presName="Name13" presStyleLbl="parChTrans1D2" presStyleIdx="2" presStyleCnt="3"/>
      <dgm:spPr/>
      <dgm:t>
        <a:bodyPr/>
        <a:lstStyle/>
        <a:p>
          <a:endParaRPr lang="ru-RU"/>
        </a:p>
      </dgm:t>
    </dgm:pt>
    <dgm:pt modelId="{2BD37498-2696-444E-B0F6-615DC70C4F8C}" type="pres">
      <dgm:prSet presAssocID="{772DDAB5-2B2D-4EDA-BBEA-4083D7B343F8}" presName="childText" presStyleLbl="bgAcc1" presStyleIdx="2" presStyleCnt="3" custScaleX="165433" custScaleY="211175" custLinFactNeighborX="542" custLinFactNeighborY="185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EAC418-07A5-4D31-A25F-E495CE1966C1}" srcId="{7FE8EC01-351B-4B07-A7B9-4AB145C7ACA7}" destId="{934095B0-6321-4180-A906-69ECDBE1741D}" srcOrd="0" destOrd="0" parTransId="{9AACDDEA-F648-49DF-9DDC-F0126D5C34BF}" sibTransId="{81709F14-F7EA-4575-83D5-CB86D7FE4F9D}"/>
    <dgm:cxn modelId="{974DD603-1AC9-44A9-98F4-BDC04155153E}" type="presOf" srcId="{7FE8EC01-351B-4B07-A7B9-4AB145C7ACA7}" destId="{6D181B77-9405-41BD-88A4-B7DFAE3382F6}" srcOrd="1" destOrd="0" presId="urn:microsoft.com/office/officeart/2005/8/layout/hierarchy3"/>
    <dgm:cxn modelId="{DEA83A9A-6E15-4663-BDAF-8B76B1390330}" type="presOf" srcId="{C903D35B-8E27-47A1-A902-04F3F8CEC627}" destId="{F327F456-048C-4BFC-95AB-85035F0EA7E7}" srcOrd="0" destOrd="0" presId="urn:microsoft.com/office/officeart/2005/8/layout/hierarchy3"/>
    <dgm:cxn modelId="{9F1B4874-235B-4376-A641-920FBD1DB685}" srcId="{9AFD332A-CDE2-4D7B-9107-98590B0C5BC9}" destId="{772DDAB5-2B2D-4EDA-BBEA-4083D7B343F8}" srcOrd="0" destOrd="0" parTransId="{C903D35B-8E27-47A1-A902-04F3F8CEC627}" sibTransId="{B151348E-7C6E-4295-86A4-F9ECB2E8D7FD}"/>
    <dgm:cxn modelId="{B4317DAD-6B8A-4FAA-9CC0-615D03B28B39}" type="presOf" srcId="{7FE8EC01-351B-4B07-A7B9-4AB145C7ACA7}" destId="{6D747903-F8AE-4689-8714-7A6BD5112441}" srcOrd="0" destOrd="0" presId="urn:microsoft.com/office/officeart/2005/8/layout/hierarchy3"/>
    <dgm:cxn modelId="{E15EB29F-51D4-4808-87C3-CBF1B7291996}" type="presOf" srcId="{BEA57FEC-5C84-4B9E-B1BB-FB9F3143038A}" destId="{959CF29C-B1A0-4920-8ACA-62C7EB7ABDAF}" srcOrd="0" destOrd="0" presId="urn:microsoft.com/office/officeart/2005/8/layout/hierarchy3"/>
    <dgm:cxn modelId="{9DEF8642-359F-4531-B7AA-0323F6FCFBC9}" type="presOf" srcId="{9AACDDEA-F648-49DF-9DDC-F0126D5C34BF}" destId="{AE67FEC0-E934-4EFC-96E9-CC2C805E4BD4}" srcOrd="0" destOrd="0" presId="urn:microsoft.com/office/officeart/2005/8/layout/hierarchy3"/>
    <dgm:cxn modelId="{05C9D973-EA4A-4834-97E6-11096CB01AD7}" srcId="{69710EF8-FB19-4E28-B940-0F01CEED7415}" destId="{7FE8EC01-351B-4B07-A7B9-4AB145C7ACA7}" srcOrd="0" destOrd="0" parTransId="{191D3B52-5FD5-4EA3-8C4C-F38DE94AFC9E}" sibTransId="{385E94BC-083E-410A-A44D-EF31D9F2AE13}"/>
    <dgm:cxn modelId="{6E183A0C-E061-4898-BEB1-74A338E0DAD4}" type="presOf" srcId="{772DDAB5-2B2D-4EDA-BBEA-4083D7B343F8}" destId="{2BD37498-2696-444E-B0F6-615DC70C4F8C}" srcOrd="0" destOrd="0" presId="urn:microsoft.com/office/officeart/2005/8/layout/hierarchy3"/>
    <dgm:cxn modelId="{47F7AC9B-84C7-45CC-9A22-5C7FD4D529BA}" srcId="{69710EF8-FB19-4E28-B940-0F01CEED7415}" destId="{9AFD332A-CDE2-4D7B-9107-98590B0C5BC9}" srcOrd="2" destOrd="0" parTransId="{123FBDB3-EDE9-428C-9F8D-02E6DCD2DA42}" sibTransId="{BE67C894-1083-40D2-90A6-5B01CB72BA88}"/>
    <dgm:cxn modelId="{1B570644-80A1-4ED9-889F-38F8412E179D}" srcId="{69710EF8-FB19-4E28-B940-0F01CEED7415}" destId="{7DF6A308-7B1B-4385-A058-469F531072AD}" srcOrd="1" destOrd="0" parTransId="{CC9B9828-B234-4498-976C-B99AC6CC3300}" sibTransId="{1F85EA65-4CE6-4923-84F9-5C4CB92881BD}"/>
    <dgm:cxn modelId="{48DD764B-0045-48C6-9669-568EB59A4BD1}" type="presOf" srcId="{69710EF8-FB19-4E28-B940-0F01CEED7415}" destId="{B3597709-67B9-4694-B9B6-32450CE304EA}" srcOrd="0" destOrd="0" presId="urn:microsoft.com/office/officeart/2005/8/layout/hierarchy3"/>
    <dgm:cxn modelId="{11A2E4DC-1D4A-4561-9E65-6B980C3BF613}" type="presOf" srcId="{7DF6A308-7B1B-4385-A058-469F531072AD}" destId="{EFE66A7C-1609-4889-8775-0B5264316FE4}" srcOrd="0" destOrd="0" presId="urn:microsoft.com/office/officeart/2005/8/layout/hierarchy3"/>
    <dgm:cxn modelId="{33B0029E-E5AF-41EA-80C7-7CD2A6D7AFAF}" type="presOf" srcId="{9AFD332A-CDE2-4D7B-9107-98590B0C5BC9}" destId="{8615ECD0-6EFD-4D4A-88D4-ACDB38D57F5B}" srcOrd="0" destOrd="0" presId="urn:microsoft.com/office/officeart/2005/8/layout/hierarchy3"/>
    <dgm:cxn modelId="{6DA421D8-A82B-4AA8-AA5C-21889983C414}" type="presOf" srcId="{7DF6A308-7B1B-4385-A058-469F531072AD}" destId="{B950B73E-EBE3-4BEC-B6F4-EBDFC6FE5E76}" srcOrd="1" destOrd="0" presId="urn:microsoft.com/office/officeart/2005/8/layout/hierarchy3"/>
    <dgm:cxn modelId="{DABA325E-631F-405C-AA1E-1969932FDE44}" srcId="{7DF6A308-7B1B-4385-A058-469F531072AD}" destId="{B2013D39-A7EF-457A-958B-EAF35BE136E6}" srcOrd="0" destOrd="0" parTransId="{BEA57FEC-5C84-4B9E-B1BB-FB9F3143038A}" sibTransId="{C3BB0116-1EF5-4E89-8AC9-981487B7DEC3}"/>
    <dgm:cxn modelId="{E3D8AE7B-30D6-4857-BADD-5546180F674E}" type="presOf" srcId="{9AFD332A-CDE2-4D7B-9107-98590B0C5BC9}" destId="{7CB68D15-6F30-45A7-A591-4F2548E4FA42}" srcOrd="1" destOrd="0" presId="urn:microsoft.com/office/officeart/2005/8/layout/hierarchy3"/>
    <dgm:cxn modelId="{59343F65-D777-43FA-905A-F67C0774E3CA}" type="presOf" srcId="{B2013D39-A7EF-457A-958B-EAF35BE136E6}" destId="{4409DDFE-EB13-426A-82E2-03B219334E15}" srcOrd="0" destOrd="0" presId="urn:microsoft.com/office/officeart/2005/8/layout/hierarchy3"/>
    <dgm:cxn modelId="{DC94E0EB-8A68-407B-A5B0-527C7D19BED3}" type="presOf" srcId="{934095B0-6321-4180-A906-69ECDBE1741D}" destId="{128CBF4D-C590-428D-8CAC-774EB20C53A2}" srcOrd="0" destOrd="0" presId="urn:microsoft.com/office/officeart/2005/8/layout/hierarchy3"/>
    <dgm:cxn modelId="{EA403F0F-47C9-4C7A-A5A4-6BB25E8277D0}" type="presParOf" srcId="{B3597709-67B9-4694-B9B6-32450CE304EA}" destId="{964A07AC-FB39-46DD-8372-D8350018192A}" srcOrd="0" destOrd="0" presId="urn:microsoft.com/office/officeart/2005/8/layout/hierarchy3"/>
    <dgm:cxn modelId="{B53D57ED-A002-4816-950C-D17CDD1F9159}" type="presParOf" srcId="{964A07AC-FB39-46DD-8372-D8350018192A}" destId="{B97A08EE-9B70-4A94-950C-5046F226F397}" srcOrd="0" destOrd="0" presId="urn:microsoft.com/office/officeart/2005/8/layout/hierarchy3"/>
    <dgm:cxn modelId="{4FD5D7DB-E577-4294-AA4A-1E98E6A9BC1C}" type="presParOf" srcId="{B97A08EE-9B70-4A94-950C-5046F226F397}" destId="{6D747903-F8AE-4689-8714-7A6BD5112441}" srcOrd="0" destOrd="0" presId="urn:microsoft.com/office/officeart/2005/8/layout/hierarchy3"/>
    <dgm:cxn modelId="{0328B0B9-925B-43A5-BDED-AE7FA3C9708A}" type="presParOf" srcId="{B97A08EE-9B70-4A94-950C-5046F226F397}" destId="{6D181B77-9405-41BD-88A4-B7DFAE3382F6}" srcOrd="1" destOrd="0" presId="urn:microsoft.com/office/officeart/2005/8/layout/hierarchy3"/>
    <dgm:cxn modelId="{D4D75064-B139-4785-9536-A101A55D4E89}" type="presParOf" srcId="{964A07AC-FB39-46DD-8372-D8350018192A}" destId="{7DBA2028-166E-4FDE-A082-90FDDBF27871}" srcOrd="1" destOrd="0" presId="urn:microsoft.com/office/officeart/2005/8/layout/hierarchy3"/>
    <dgm:cxn modelId="{AEC4F3E3-79E6-42BC-8F52-C1F5F666BD6A}" type="presParOf" srcId="{7DBA2028-166E-4FDE-A082-90FDDBF27871}" destId="{AE67FEC0-E934-4EFC-96E9-CC2C805E4BD4}" srcOrd="0" destOrd="0" presId="urn:microsoft.com/office/officeart/2005/8/layout/hierarchy3"/>
    <dgm:cxn modelId="{5C3C8834-37B5-49B2-BA81-255F7AC94A57}" type="presParOf" srcId="{7DBA2028-166E-4FDE-A082-90FDDBF27871}" destId="{128CBF4D-C590-428D-8CAC-774EB20C53A2}" srcOrd="1" destOrd="0" presId="urn:microsoft.com/office/officeart/2005/8/layout/hierarchy3"/>
    <dgm:cxn modelId="{F238BE51-C63A-47E5-BF5C-29E100F6CA1B}" type="presParOf" srcId="{B3597709-67B9-4694-B9B6-32450CE304EA}" destId="{3F32B530-DEAA-45BC-AA61-254F9439DAC9}" srcOrd="1" destOrd="0" presId="urn:microsoft.com/office/officeart/2005/8/layout/hierarchy3"/>
    <dgm:cxn modelId="{AD939ACC-23BE-447E-8005-F1B7949AAA82}" type="presParOf" srcId="{3F32B530-DEAA-45BC-AA61-254F9439DAC9}" destId="{8EF2755E-D260-494A-A26B-D3416BDFC73F}" srcOrd="0" destOrd="0" presId="urn:microsoft.com/office/officeart/2005/8/layout/hierarchy3"/>
    <dgm:cxn modelId="{3E897F90-AFA4-41D7-BAE6-0893663D4C20}" type="presParOf" srcId="{8EF2755E-D260-494A-A26B-D3416BDFC73F}" destId="{EFE66A7C-1609-4889-8775-0B5264316FE4}" srcOrd="0" destOrd="0" presId="urn:microsoft.com/office/officeart/2005/8/layout/hierarchy3"/>
    <dgm:cxn modelId="{50F788D8-34A6-4463-AE05-793187D4EE09}" type="presParOf" srcId="{8EF2755E-D260-494A-A26B-D3416BDFC73F}" destId="{B950B73E-EBE3-4BEC-B6F4-EBDFC6FE5E76}" srcOrd="1" destOrd="0" presId="urn:microsoft.com/office/officeart/2005/8/layout/hierarchy3"/>
    <dgm:cxn modelId="{01E46ECB-2C62-4C62-92D7-14F34FA0F560}" type="presParOf" srcId="{3F32B530-DEAA-45BC-AA61-254F9439DAC9}" destId="{71BA4DC4-F573-41BB-8EED-2A14ABD3CFC7}" srcOrd="1" destOrd="0" presId="urn:microsoft.com/office/officeart/2005/8/layout/hierarchy3"/>
    <dgm:cxn modelId="{4DC05162-A626-400A-BB21-4519102AC978}" type="presParOf" srcId="{71BA4DC4-F573-41BB-8EED-2A14ABD3CFC7}" destId="{959CF29C-B1A0-4920-8ACA-62C7EB7ABDAF}" srcOrd="0" destOrd="0" presId="urn:microsoft.com/office/officeart/2005/8/layout/hierarchy3"/>
    <dgm:cxn modelId="{9381D1ED-DEF4-4C24-BE12-C44F36DF90A9}" type="presParOf" srcId="{71BA4DC4-F573-41BB-8EED-2A14ABD3CFC7}" destId="{4409DDFE-EB13-426A-82E2-03B219334E15}" srcOrd="1" destOrd="0" presId="urn:microsoft.com/office/officeart/2005/8/layout/hierarchy3"/>
    <dgm:cxn modelId="{942ADDFD-BEDC-405B-863D-AF56BD1491F7}" type="presParOf" srcId="{B3597709-67B9-4694-B9B6-32450CE304EA}" destId="{D3373AD1-546F-4827-A120-416D6B0F86CA}" srcOrd="2" destOrd="0" presId="urn:microsoft.com/office/officeart/2005/8/layout/hierarchy3"/>
    <dgm:cxn modelId="{6E6E888E-DAEF-4B7F-A409-3A81A01FE565}" type="presParOf" srcId="{D3373AD1-546F-4827-A120-416D6B0F86CA}" destId="{75DB89FF-23D6-45FF-8399-14BDA407D55E}" srcOrd="0" destOrd="0" presId="urn:microsoft.com/office/officeart/2005/8/layout/hierarchy3"/>
    <dgm:cxn modelId="{83F8A9EA-9E57-4B92-AE35-F6B92CA880CC}" type="presParOf" srcId="{75DB89FF-23D6-45FF-8399-14BDA407D55E}" destId="{8615ECD0-6EFD-4D4A-88D4-ACDB38D57F5B}" srcOrd="0" destOrd="0" presId="urn:microsoft.com/office/officeart/2005/8/layout/hierarchy3"/>
    <dgm:cxn modelId="{8196A8BC-9184-44D5-87D6-D71A4752FFF3}" type="presParOf" srcId="{75DB89FF-23D6-45FF-8399-14BDA407D55E}" destId="{7CB68D15-6F30-45A7-A591-4F2548E4FA42}" srcOrd="1" destOrd="0" presId="urn:microsoft.com/office/officeart/2005/8/layout/hierarchy3"/>
    <dgm:cxn modelId="{2288D1B2-14E5-4A53-A2A1-7CAEE9992089}" type="presParOf" srcId="{D3373AD1-546F-4827-A120-416D6B0F86CA}" destId="{73421E55-0616-4714-831A-622D6FBF1922}" srcOrd="1" destOrd="0" presId="urn:microsoft.com/office/officeart/2005/8/layout/hierarchy3"/>
    <dgm:cxn modelId="{F54F1A4C-2D3E-4E5D-BD6A-1A14A1F31C2C}" type="presParOf" srcId="{73421E55-0616-4714-831A-622D6FBF1922}" destId="{F327F456-048C-4BFC-95AB-85035F0EA7E7}" srcOrd="0" destOrd="0" presId="urn:microsoft.com/office/officeart/2005/8/layout/hierarchy3"/>
    <dgm:cxn modelId="{0BE9B79F-CA32-46FA-B49D-90328B064A9A}" type="presParOf" srcId="{73421E55-0616-4714-831A-622D6FBF1922}" destId="{2BD37498-2696-444E-B0F6-615DC70C4F8C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710EF8-FB19-4E28-B940-0F01CEED7415}" type="doc">
      <dgm:prSet loTypeId="urn:microsoft.com/office/officeart/2005/8/layout/hierarchy3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FE8EC01-351B-4B07-A7B9-4AB145C7ACA7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solidFill>
                <a:schemeClr val="tx2">
                  <a:lumMod val="75000"/>
                </a:schemeClr>
              </a:solidFill>
            </a:rPr>
            <a:t>Организация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solidFill>
                <a:schemeClr val="tx2">
                  <a:lumMod val="75000"/>
                </a:schemeClr>
              </a:solidFill>
            </a:rPr>
            <a:t>отдыха детей с ОВЗ отдельный отряд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solidFill>
                <a:schemeClr val="tx2">
                  <a:lumMod val="75000"/>
                </a:schemeClr>
              </a:solidFill>
            </a:rPr>
            <a:t>25 детей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solidFill>
                <a:schemeClr val="tx2">
                  <a:lumMod val="75000"/>
                </a:schemeClr>
              </a:solidFill>
            </a:rPr>
            <a:t>(частичная инклюзия)</a:t>
          </a:r>
        </a:p>
        <a:p>
          <a:pPr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191D3B52-5FD5-4EA3-8C4C-F38DE94AFC9E}" type="parTrans" cxnId="{05C9D973-EA4A-4834-97E6-11096CB01AD7}">
      <dgm:prSet/>
      <dgm:spPr/>
      <dgm:t>
        <a:bodyPr/>
        <a:lstStyle/>
        <a:p>
          <a:endParaRPr lang="ru-RU"/>
        </a:p>
      </dgm:t>
    </dgm:pt>
    <dgm:pt modelId="{385E94BC-083E-410A-A44D-EF31D9F2AE13}" type="sibTrans" cxnId="{05C9D973-EA4A-4834-97E6-11096CB01AD7}">
      <dgm:prSet/>
      <dgm:spPr/>
      <dgm:t>
        <a:bodyPr/>
        <a:lstStyle/>
        <a:p>
          <a:endParaRPr lang="ru-RU"/>
        </a:p>
      </dgm:t>
    </dgm:pt>
    <dgm:pt modelId="{934095B0-6321-4180-A906-69ECDBE1741D}">
      <dgm:prSet phldrT="[Текст]" custT="1"/>
      <dgm:spPr/>
      <dgm:t>
        <a:bodyPr/>
        <a:lstStyle/>
        <a:p>
          <a:pPr algn="ctr">
            <a:spcAft>
              <a:spcPts val="0"/>
            </a:spcAft>
          </a:pPr>
          <a:r>
            <a:rPr lang="ru-RU" sz="1400" dirty="0" smtClean="0"/>
            <a:t>* Адаптированная программа отряда</a:t>
          </a:r>
        </a:p>
        <a:p>
          <a:pPr algn="ctr">
            <a:spcAft>
              <a:spcPts val="0"/>
            </a:spcAft>
          </a:pPr>
          <a:r>
            <a:rPr lang="ru-RU" sz="1400" dirty="0" smtClean="0"/>
            <a:t>* Проживание сопровождающих </a:t>
          </a:r>
        </a:p>
        <a:p>
          <a:pPr algn="ctr">
            <a:spcAft>
              <a:spcPts val="0"/>
            </a:spcAft>
          </a:pPr>
          <a:r>
            <a:rPr lang="ru-RU" sz="1400" dirty="0" smtClean="0"/>
            <a:t>совместно с детьми</a:t>
          </a:r>
        </a:p>
        <a:p>
          <a:pPr algn="ctr">
            <a:spcAft>
              <a:spcPts val="0"/>
            </a:spcAft>
          </a:pPr>
          <a:r>
            <a:rPr lang="ru-RU" sz="1400" dirty="0" smtClean="0"/>
            <a:t>* Дополнительные занятия и мероприятия </a:t>
          </a:r>
        </a:p>
        <a:p>
          <a:pPr algn="ctr">
            <a:spcAft>
              <a:spcPts val="0"/>
            </a:spcAft>
          </a:pPr>
          <a:r>
            <a:rPr lang="ru-RU" sz="1400" dirty="0" smtClean="0"/>
            <a:t>*Адаптированный режим дня</a:t>
          </a:r>
        </a:p>
        <a:p>
          <a:pPr algn="ctr">
            <a:spcAft>
              <a:spcPts val="0"/>
            </a:spcAft>
          </a:pPr>
          <a:r>
            <a:rPr lang="ru-RU" sz="1400" dirty="0" smtClean="0"/>
            <a:t>*Психолого-педагогическое сопровождение </a:t>
          </a:r>
          <a:endParaRPr lang="ru-RU" sz="1400" dirty="0"/>
        </a:p>
      </dgm:t>
    </dgm:pt>
    <dgm:pt modelId="{9AACDDEA-F648-49DF-9DDC-F0126D5C34BF}" type="parTrans" cxnId="{5CEAC418-07A5-4D31-A25F-E495CE1966C1}">
      <dgm:prSet/>
      <dgm:spPr/>
      <dgm:t>
        <a:bodyPr/>
        <a:lstStyle/>
        <a:p>
          <a:endParaRPr lang="ru-RU"/>
        </a:p>
      </dgm:t>
    </dgm:pt>
    <dgm:pt modelId="{81709F14-F7EA-4575-83D5-CB86D7FE4F9D}" type="sibTrans" cxnId="{5CEAC418-07A5-4D31-A25F-E495CE1966C1}">
      <dgm:prSet/>
      <dgm:spPr/>
      <dgm:t>
        <a:bodyPr/>
        <a:lstStyle/>
        <a:p>
          <a:endParaRPr lang="ru-RU"/>
        </a:p>
      </dgm:t>
    </dgm:pt>
    <dgm:pt modelId="{7DF6A308-7B1B-4385-A058-469F531072AD}">
      <dgm:prSet phldrT="[Текст]"/>
      <dgm:spPr/>
      <dgm:t>
        <a:bodyPr/>
        <a:lstStyle/>
        <a:p>
          <a:pPr>
            <a:spcAft>
              <a:spcPts val="0"/>
            </a:spcAft>
          </a:pPr>
          <a:r>
            <a:rPr lang="ru-RU" b="1" dirty="0" smtClean="0">
              <a:solidFill>
                <a:schemeClr val="tx2">
                  <a:lumMod val="75000"/>
                </a:schemeClr>
              </a:solidFill>
            </a:rPr>
            <a:t>Организация </a:t>
          </a:r>
        </a:p>
        <a:p>
          <a:pPr>
            <a:spcAft>
              <a:spcPts val="0"/>
            </a:spcAft>
          </a:pPr>
          <a:r>
            <a:rPr lang="ru-RU" b="1" dirty="0" smtClean="0">
              <a:solidFill>
                <a:schemeClr val="tx2">
                  <a:lumMod val="75000"/>
                </a:schemeClr>
              </a:solidFill>
            </a:rPr>
            <a:t>отдыха детей с ОВЗ </a:t>
          </a:r>
        </a:p>
        <a:p>
          <a:pPr>
            <a:spcAft>
              <a:spcPts val="0"/>
            </a:spcAft>
          </a:pPr>
          <a:r>
            <a:rPr lang="ru-RU" b="1" dirty="0" smtClean="0">
              <a:solidFill>
                <a:schemeClr val="tx2">
                  <a:lumMod val="75000"/>
                </a:schemeClr>
              </a:solidFill>
            </a:rPr>
            <a:t>по 1-2 ребенка в отряде (инклюзивный отряд)</a:t>
          </a:r>
        </a:p>
      </dgm:t>
    </dgm:pt>
    <dgm:pt modelId="{CC9B9828-B234-4498-976C-B99AC6CC3300}" type="parTrans" cxnId="{1B570644-80A1-4ED9-889F-38F8412E179D}">
      <dgm:prSet/>
      <dgm:spPr/>
      <dgm:t>
        <a:bodyPr/>
        <a:lstStyle/>
        <a:p>
          <a:endParaRPr lang="ru-RU"/>
        </a:p>
      </dgm:t>
    </dgm:pt>
    <dgm:pt modelId="{1F85EA65-4CE6-4923-84F9-5C4CB92881BD}" type="sibTrans" cxnId="{1B570644-80A1-4ED9-889F-38F8412E179D}">
      <dgm:prSet/>
      <dgm:spPr/>
      <dgm:t>
        <a:bodyPr/>
        <a:lstStyle/>
        <a:p>
          <a:endParaRPr lang="ru-RU"/>
        </a:p>
      </dgm:t>
    </dgm:pt>
    <dgm:pt modelId="{B2013D39-A7EF-457A-958B-EAF35BE136E6}">
      <dgm:prSet phldrT="[Текст]" custT="1"/>
      <dgm:spPr/>
      <dgm:t>
        <a:bodyPr/>
        <a:lstStyle/>
        <a:p>
          <a:pPr algn="ctr"/>
          <a:r>
            <a:rPr lang="ru-RU" sz="1400" dirty="0" smtClean="0"/>
            <a:t>* Программа смены  </a:t>
          </a:r>
        </a:p>
        <a:p>
          <a:pPr algn="ctr"/>
          <a:r>
            <a:rPr lang="ru-RU" sz="1400" dirty="0" smtClean="0"/>
            <a:t>* Режим дня общий</a:t>
          </a:r>
        </a:p>
        <a:p>
          <a:pPr algn="ctr"/>
          <a:r>
            <a:rPr lang="ru-RU" sz="1400" dirty="0" smtClean="0"/>
            <a:t>* Дополнительное образование</a:t>
          </a:r>
        </a:p>
        <a:p>
          <a:pPr algn="ctr"/>
          <a:r>
            <a:rPr lang="ru-RU" sz="1400" dirty="0" smtClean="0"/>
            <a:t>* Ключевые дела смены</a:t>
          </a:r>
        </a:p>
        <a:p>
          <a:pPr algn="ctr"/>
          <a:r>
            <a:rPr lang="ru-RU" sz="1400" dirty="0" smtClean="0"/>
            <a:t>* Психолого-педагогическое сопровождение</a:t>
          </a:r>
          <a:endParaRPr lang="ru-RU" sz="1400" dirty="0"/>
        </a:p>
      </dgm:t>
    </dgm:pt>
    <dgm:pt modelId="{BEA57FEC-5C84-4B9E-B1BB-FB9F3143038A}" type="parTrans" cxnId="{DABA325E-631F-405C-AA1E-1969932FDE44}">
      <dgm:prSet/>
      <dgm:spPr/>
      <dgm:t>
        <a:bodyPr/>
        <a:lstStyle/>
        <a:p>
          <a:endParaRPr lang="ru-RU"/>
        </a:p>
      </dgm:t>
    </dgm:pt>
    <dgm:pt modelId="{C3BB0116-1EF5-4E89-8AC9-981487B7DEC3}" type="sibTrans" cxnId="{DABA325E-631F-405C-AA1E-1969932FDE44}">
      <dgm:prSet/>
      <dgm:spPr/>
      <dgm:t>
        <a:bodyPr/>
        <a:lstStyle/>
        <a:p>
          <a:endParaRPr lang="ru-RU"/>
        </a:p>
      </dgm:t>
    </dgm:pt>
    <dgm:pt modelId="{B3597709-67B9-4694-B9B6-32450CE304EA}" type="pres">
      <dgm:prSet presAssocID="{69710EF8-FB19-4E28-B940-0F01CEED741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64A07AC-FB39-46DD-8372-D8350018192A}" type="pres">
      <dgm:prSet presAssocID="{7FE8EC01-351B-4B07-A7B9-4AB145C7ACA7}" presName="root" presStyleCnt="0"/>
      <dgm:spPr/>
    </dgm:pt>
    <dgm:pt modelId="{B97A08EE-9B70-4A94-950C-5046F226F397}" type="pres">
      <dgm:prSet presAssocID="{7FE8EC01-351B-4B07-A7B9-4AB145C7ACA7}" presName="rootComposite" presStyleCnt="0"/>
      <dgm:spPr/>
    </dgm:pt>
    <dgm:pt modelId="{6D747903-F8AE-4689-8714-7A6BD5112441}" type="pres">
      <dgm:prSet presAssocID="{7FE8EC01-351B-4B07-A7B9-4AB145C7ACA7}" presName="rootText" presStyleLbl="node1" presStyleIdx="0" presStyleCnt="2" custScaleX="111031" custScaleY="145685"/>
      <dgm:spPr/>
      <dgm:t>
        <a:bodyPr/>
        <a:lstStyle/>
        <a:p>
          <a:endParaRPr lang="ru-RU"/>
        </a:p>
      </dgm:t>
    </dgm:pt>
    <dgm:pt modelId="{6D181B77-9405-41BD-88A4-B7DFAE3382F6}" type="pres">
      <dgm:prSet presAssocID="{7FE8EC01-351B-4B07-A7B9-4AB145C7ACA7}" presName="rootConnector" presStyleLbl="node1" presStyleIdx="0" presStyleCnt="2"/>
      <dgm:spPr/>
      <dgm:t>
        <a:bodyPr/>
        <a:lstStyle/>
        <a:p>
          <a:endParaRPr lang="ru-RU"/>
        </a:p>
      </dgm:t>
    </dgm:pt>
    <dgm:pt modelId="{7DBA2028-166E-4FDE-A082-90FDDBF27871}" type="pres">
      <dgm:prSet presAssocID="{7FE8EC01-351B-4B07-A7B9-4AB145C7ACA7}" presName="childShape" presStyleCnt="0"/>
      <dgm:spPr/>
    </dgm:pt>
    <dgm:pt modelId="{AE67FEC0-E934-4EFC-96E9-CC2C805E4BD4}" type="pres">
      <dgm:prSet presAssocID="{9AACDDEA-F648-49DF-9DDC-F0126D5C34BF}" presName="Name13" presStyleLbl="parChTrans1D2" presStyleIdx="0" presStyleCnt="2"/>
      <dgm:spPr/>
      <dgm:t>
        <a:bodyPr/>
        <a:lstStyle/>
        <a:p>
          <a:endParaRPr lang="ru-RU"/>
        </a:p>
      </dgm:t>
    </dgm:pt>
    <dgm:pt modelId="{128CBF4D-C590-428D-8CAC-774EB20C53A2}" type="pres">
      <dgm:prSet presAssocID="{934095B0-6321-4180-A906-69ECDBE1741D}" presName="childText" presStyleLbl="bgAcc1" presStyleIdx="0" presStyleCnt="2" custScaleX="128424" custScaleY="101552" custLinFactNeighborX="-5307" custLinFactNeighborY="13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32B530-DEAA-45BC-AA61-254F9439DAC9}" type="pres">
      <dgm:prSet presAssocID="{7DF6A308-7B1B-4385-A058-469F531072AD}" presName="root" presStyleCnt="0"/>
      <dgm:spPr/>
    </dgm:pt>
    <dgm:pt modelId="{8EF2755E-D260-494A-A26B-D3416BDFC73F}" type="pres">
      <dgm:prSet presAssocID="{7DF6A308-7B1B-4385-A058-469F531072AD}" presName="rootComposite" presStyleCnt="0"/>
      <dgm:spPr/>
    </dgm:pt>
    <dgm:pt modelId="{EFE66A7C-1609-4889-8775-0B5264316FE4}" type="pres">
      <dgm:prSet presAssocID="{7DF6A308-7B1B-4385-A058-469F531072AD}" presName="rootText" presStyleLbl="node1" presStyleIdx="1" presStyleCnt="2" custScaleX="123327" custScaleY="142080"/>
      <dgm:spPr/>
      <dgm:t>
        <a:bodyPr/>
        <a:lstStyle/>
        <a:p>
          <a:endParaRPr lang="ru-RU"/>
        </a:p>
      </dgm:t>
    </dgm:pt>
    <dgm:pt modelId="{B950B73E-EBE3-4BEC-B6F4-EBDFC6FE5E76}" type="pres">
      <dgm:prSet presAssocID="{7DF6A308-7B1B-4385-A058-469F531072AD}" presName="rootConnector" presStyleLbl="node1" presStyleIdx="1" presStyleCnt="2"/>
      <dgm:spPr/>
      <dgm:t>
        <a:bodyPr/>
        <a:lstStyle/>
        <a:p>
          <a:endParaRPr lang="ru-RU"/>
        </a:p>
      </dgm:t>
    </dgm:pt>
    <dgm:pt modelId="{71BA4DC4-F573-41BB-8EED-2A14ABD3CFC7}" type="pres">
      <dgm:prSet presAssocID="{7DF6A308-7B1B-4385-A058-469F531072AD}" presName="childShape" presStyleCnt="0"/>
      <dgm:spPr/>
    </dgm:pt>
    <dgm:pt modelId="{959CF29C-B1A0-4920-8ACA-62C7EB7ABDAF}" type="pres">
      <dgm:prSet presAssocID="{BEA57FEC-5C84-4B9E-B1BB-FB9F3143038A}" presName="Name13" presStyleLbl="parChTrans1D2" presStyleIdx="1" presStyleCnt="2"/>
      <dgm:spPr/>
      <dgm:t>
        <a:bodyPr/>
        <a:lstStyle/>
        <a:p>
          <a:endParaRPr lang="ru-RU"/>
        </a:p>
      </dgm:t>
    </dgm:pt>
    <dgm:pt modelId="{4409DDFE-EB13-426A-82E2-03B219334E15}" type="pres">
      <dgm:prSet presAssocID="{B2013D39-A7EF-457A-958B-EAF35BE136E6}" presName="childText" presStyleLbl="bgAcc1" presStyleIdx="1" presStyleCnt="2" custScaleX="122222" custScaleY="1087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348742-E1B7-4C04-AA54-7CCBCEB6021B}" type="presOf" srcId="{7DF6A308-7B1B-4385-A058-469F531072AD}" destId="{EFE66A7C-1609-4889-8775-0B5264316FE4}" srcOrd="0" destOrd="0" presId="urn:microsoft.com/office/officeart/2005/8/layout/hierarchy3"/>
    <dgm:cxn modelId="{5CEAC418-07A5-4D31-A25F-E495CE1966C1}" srcId="{7FE8EC01-351B-4B07-A7B9-4AB145C7ACA7}" destId="{934095B0-6321-4180-A906-69ECDBE1741D}" srcOrd="0" destOrd="0" parTransId="{9AACDDEA-F648-49DF-9DDC-F0126D5C34BF}" sibTransId="{81709F14-F7EA-4575-83D5-CB86D7FE4F9D}"/>
    <dgm:cxn modelId="{15B8EEB1-EDDD-4D83-A598-A567F30BB77D}" type="presOf" srcId="{7DF6A308-7B1B-4385-A058-469F531072AD}" destId="{B950B73E-EBE3-4BEC-B6F4-EBDFC6FE5E76}" srcOrd="1" destOrd="0" presId="urn:microsoft.com/office/officeart/2005/8/layout/hierarchy3"/>
    <dgm:cxn modelId="{5C8E384C-0169-4947-A9FB-D9AEF5E5819A}" type="presOf" srcId="{9AACDDEA-F648-49DF-9DDC-F0126D5C34BF}" destId="{AE67FEC0-E934-4EFC-96E9-CC2C805E4BD4}" srcOrd="0" destOrd="0" presId="urn:microsoft.com/office/officeart/2005/8/layout/hierarchy3"/>
    <dgm:cxn modelId="{171D5B5B-E811-4186-B1F9-0C618B8BE8C6}" type="presOf" srcId="{934095B0-6321-4180-A906-69ECDBE1741D}" destId="{128CBF4D-C590-428D-8CAC-774EB20C53A2}" srcOrd="0" destOrd="0" presId="urn:microsoft.com/office/officeart/2005/8/layout/hierarchy3"/>
    <dgm:cxn modelId="{05C9D973-EA4A-4834-97E6-11096CB01AD7}" srcId="{69710EF8-FB19-4E28-B940-0F01CEED7415}" destId="{7FE8EC01-351B-4B07-A7B9-4AB145C7ACA7}" srcOrd="0" destOrd="0" parTransId="{191D3B52-5FD5-4EA3-8C4C-F38DE94AFC9E}" sibTransId="{385E94BC-083E-410A-A44D-EF31D9F2AE13}"/>
    <dgm:cxn modelId="{1B570644-80A1-4ED9-889F-38F8412E179D}" srcId="{69710EF8-FB19-4E28-B940-0F01CEED7415}" destId="{7DF6A308-7B1B-4385-A058-469F531072AD}" srcOrd="1" destOrd="0" parTransId="{CC9B9828-B234-4498-976C-B99AC6CC3300}" sibTransId="{1F85EA65-4CE6-4923-84F9-5C4CB92881BD}"/>
    <dgm:cxn modelId="{877AA62A-A20E-416C-9574-16B549792B33}" type="presOf" srcId="{B2013D39-A7EF-457A-958B-EAF35BE136E6}" destId="{4409DDFE-EB13-426A-82E2-03B219334E15}" srcOrd="0" destOrd="0" presId="urn:microsoft.com/office/officeart/2005/8/layout/hierarchy3"/>
    <dgm:cxn modelId="{DABA325E-631F-405C-AA1E-1969932FDE44}" srcId="{7DF6A308-7B1B-4385-A058-469F531072AD}" destId="{B2013D39-A7EF-457A-958B-EAF35BE136E6}" srcOrd="0" destOrd="0" parTransId="{BEA57FEC-5C84-4B9E-B1BB-FB9F3143038A}" sibTransId="{C3BB0116-1EF5-4E89-8AC9-981487B7DEC3}"/>
    <dgm:cxn modelId="{BE58F187-907B-495D-B6D2-CB3846FD55BD}" type="presOf" srcId="{7FE8EC01-351B-4B07-A7B9-4AB145C7ACA7}" destId="{6D747903-F8AE-4689-8714-7A6BD5112441}" srcOrd="0" destOrd="0" presId="urn:microsoft.com/office/officeart/2005/8/layout/hierarchy3"/>
    <dgm:cxn modelId="{EDE47EEE-964E-4650-8DAF-244ED7CD178F}" type="presOf" srcId="{BEA57FEC-5C84-4B9E-B1BB-FB9F3143038A}" destId="{959CF29C-B1A0-4920-8ACA-62C7EB7ABDAF}" srcOrd="0" destOrd="0" presId="urn:microsoft.com/office/officeart/2005/8/layout/hierarchy3"/>
    <dgm:cxn modelId="{89C1FC5E-262B-409C-BD63-3E96681B604D}" type="presOf" srcId="{69710EF8-FB19-4E28-B940-0F01CEED7415}" destId="{B3597709-67B9-4694-B9B6-32450CE304EA}" srcOrd="0" destOrd="0" presId="urn:microsoft.com/office/officeart/2005/8/layout/hierarchy3"/>
    <dgm:cxn modelId="{B7D10A00-7DE4-4710-99C1-BA04A1F22FB1}" type="presOf" srcId="{7FE8EC01-351B-4B07-A7B9-4AB145C7ACA7}" destId="{6D181B77-9405-41BD-88A4-B7DFAE3382F6}" srcOrd="1" destOrd="0" presId="urn:microsoft.com/office/officeart/2005/8/layout/hierarchy3"/>
    <dgm:cxn modelId="{3288ACBD-27ED-4AAD-97C4-489BCF0A4542}" type="presParOf" srcId="{B3597709-67B9-4694-B9B6-32450CE304EA}" destId="{964A07AC-FB39-46DD-8372-D8350018192A}" srcOrd="0" destOrd="0" presId="urn:microsoft.com/office/officeart/2005/8/layout/hierarchy3"/>
    <dgm:cxn modelId="{46E5BC13-CEF6-4D61-A301-5C9D1274B571}" type="presParOf" srcId="{964A07AC-FB39-46DD-8372-D8350018192A}" destId="{B97A08EE-9B70-4A94-950C-5046F226F397}" srcOrd="0" destOrd="0" presId="urn:microsoft.com/office/officeart/2005/8/layout/hierarchy3"/>
    <dgm:cxn modelId="{F28802E5-14FE-4DCD-909D-E01C9D37B643}" type="presParOf" srcId="{B97A08EE-9B70-4A94-950C-5046F226F397}" destId="{6D747903-F8AE-4689-8714-7A6BD5112441}" srcOrd="0" destOrd="0" presId="urn:microsoft.com/office/officeart/2005/8/layout/hierarchy3"/>
    <dgm:cxn modelId="{ED7AA9BC-E3CD-4CEB-B2D0-3D3166C640D0}" type="presParOf" srcId="{B97A08EE-9B70-4A94-950C-5046F226F397}" destId="{6D181B77-9405-41BD-88A4-B7DFAE3382F6}" srcOrd="1" destOrd="0" presId="urn:microsoft.com/office/officeart/2005/8/layout/hierarchy3"/>
    <dgm:cxn modelId="{940BEC41-E611-4197-8F78-DDCB3EE7E2A9}" type="presParOf" srcId="{964A07AC-FB39-46DD-8372-D8350018192A}" destId="{7DBA2028-166E-4FDE-A082-90FDDBF27871}" srcOrd="1" destOrd="0" presId="urn:microsoft.com/office/officeart/2005/8/layout/hierarchy3"/>
    <dgm:cxn modelId="{4345843B-6E7D-467D-9391-8DB7F14C9FD7}" type="presParOf" srcId="{7DBA2028-166E-4FDE-A082-90FDDBF27871}" destId="{AE67FEC0-E934-4EFC-96E9-CC2C805E4BD4}" srcOrd="0" destOrd="0" presId="urn:microsoft.com/office/officeart/2005/8/layout/hierarchy3"/>
    <dgm:cxn modelId="{0F643AD3-2B85-4DE5-8113-0EBCBF30BDCD}" type="presParOf" srcId="{7DBA2028-166E-4FDE-A082-90FDDBF27871}" destId="{128CBF4D-C590-428D-8CAC-774EB20C53A2}" srcOrd="1" destOrd="0" presId="urn:microsoft.com/office/officeart/2005/8/layout/hierarchy3"/>
    <dgm:cxn modelId="{6D006F81-ECC0-450A-A67C-48D97F650338}" type="presParOf" srcId="{B3597709-67B9-4694-B9B6-32450CE304EA}" destId="{3F32B530-DEAA-45BC-AA61-254F9439DAC9}" srcOrd="1" destOrd="0" presId="urn:microsoft.com/office/officeart/2005/8/layout/hierarchy3"/>
    <dgm:cxn modelId="{6EDCE85C-EFE3-4AEB-8DD8-F76F8303A7E1}" type="presParOf" srcId="{3F32B530-DEAA-45BC-AA61-254F9439DAC9}" destId="{8EF2755E-D260-494A-A26B-D3416BDFC73F}" srcOrd="0" destOrd="0" presId="urn:microsoft.com/office/officeart/2005/8/layout/hierarchy3"/>
    <dgm:cxn modelId="{B9CB0993-29A9-497D-B9C7-16EA6ADE4B7E}" type="presParOf" srcId="{8EF2755E-D260-494A-A26B-D3416BDFC73F}" destId="{EFE66A7C-1609-4889-8775-0B5264316FE4}" srcOrd="0" destOrd="0" presId="urn:microsoft.com/office/officeart/2005/8/layout/hierarchy3"/>
    <dgm:cxn modelId="{41DA06B4-C715-4F64-BDEA-47A4B9BA512F}" type="presParOf" srcId="{8EF2755E-D260-494A-A26B-D3416BDFC73F}" destId="{B950B73E-EBE3-4BEC-B6F4-EBDFC6FE5E76}" srcOrd="1" destOrd="0" presId="urn:microsoft.com/office/officeart/2005/8/layout/hierarchy3"/>
    <dgm:cxn modelId="{1E0ACA88-1C0A-4D91-B06C-6A0E0F6AB363}" type="presParOf" srcId="{3F32B530-DEAA-45BC-AA61-254F9439DAC9}" destId="{71BA4DC4-F573-41BB-8EED-2A14ABD3CFC7}" srcOrd="1" destOrd="0" presId="urn:microsoft.com/office/officeart/2005/8/layout/hierarchy3"/>
    <dgm:cxn modelId="{C2CBE38F-4E21-4195-86F6-9DFFB9DA9FFD}" type="presParOf" srcId="{71BA4DC4-F573-41BB-8EED-2A14ABD3CFC7}" destId="{959CF29C-B1A0-4920-8ACA-62C7EB7ABDAF}" srcOrd="0" destOrd="0" presId="urn:microsoft.com/office/officeart/2005/8/layout/hierarchy3"/>
    <dgm:cxn modelId="{ADF9135C-1266-4FA0-BAE6-52D89860587C}" type="presParOf" srcId="{71BA4DC4-F573-41BB-8EED-2A14ABD3CFC7}" destId="{4409DDFE-EB13-426A-82E2-03B219334E15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5825F68-E133-460C-8F62-717D2BC53206}" type="doc">
      <dgm:prSet loTypeId="urn:microsoft.com/office/officeart/2005/8/layout/cycle6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8DF7C2B-C81C-4BAB-8B70-9AA94E2CC55D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Сетевое взаимодействие, социальное партнерство</a:t>
          </a:r>
          <a:endParaRPr lang="ru-RU" b="1" dirty="0">
            <a:solidFill>
              <a:schemeClr val="tx1"/>
            </a:solidFill>
          </a:endParaRPr>
        </a:p>
      </dgm:t>
    </dgm:pt>
    <dgm:pt modelId="{467A3928-7D66-40C5-BF03-FA9C90C8675A}" type="parTrans" cxnId="{0120AFA1-91DD-4A57-9446-BA28DF10C781}">
      <dgm:prSet/>
      <dgm:spPr/>
      <dgm:t>
        <a:bodyPr/>
        <a:lstStyle/>
        <a:p>
          <a:endParaRPr lang="ru-RU"/>
        </a:p>
      </dgm:t>
    </dgm:pt>
    <dgm:pt modelId="{EA73D60C-C6EA-47DA-B9DE-6FADEA4BD698}" type="sibTrans" cxnId="{0120AFA1-91DD-4A57-9446-BA28DF10C781}">
      <dgm:prSet/>
      <dgm:spPr/>
      <dgm:t>
        <a:bodyPr/>
        <a:lstStyle/>
        <a:p>
          <a:endParaRPr lang="ru-RU"/>
        </a:p>
      </dgm:t>
    </dgm:pt>
    <dgm:pt modelId="{2551EE17-8608-460F-8EAB-655923E55F23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Психолого-педагогическое сопровождение</a:t>
          </a:r>
          <a:endParaRPr lang="ru-RU" b="1" dirty="0">
            <a:solidFill>
              <a:schemeClr val="tx1"/>
            </a:solidFill>
          </a:endParaRPr>
        </a:p>
      </dgm:t>
    </dgm:pt>
    <dgm:pt modelId="{D310359D-C365-49B9-9959-677A0FFD1ADB}" type="parTrans" cxnId="{ADBB5C70-1222-49D9-AA55-A305013BBC3A}">
      <dgm:prSet/>
      <dgm:spPr/>
      <dgm:t>
        <a:bodyPr/>
        <a:lstStyle/>
        <a:p>
          <a:endParaRPr lang="ru-RU"/>
        </a:p>
      </dgm:t>
    </dgm:pt>
    <dgm:pt modelId="{888E44B1-D1F6-490B-A943-9097F7317409}" type="sibTrans" cxnId="{ADBB5C70-1222-49D9-AA55-A305013BBC3A}">
      <dgm:prSet/>
      <dgm:spPr/>
      <dgm:t>
        <a:bodyPr/>
        <a:lstStyle/>
        <a:p>
          <a:endParaRPr lang="ru-RU"/>
        </a:p>
      </dgm:t>
    </dgm:pt>
    <dgm:pt modelId="{B5DC7133-8AD0-4D11-9EDE-691F23CAB5BB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Кадровое обеспечение</a:t>
          </a:r>
          <a:endParaRPr lang="ru-RU" b="1" dirty="0">
            <a:solidFill>
              <a:schemeClr val="tx1"/>
            </a:solidFill>
          </a:endParaRPr>
        </a:p>
      </dgm:t>
    </dgm:pt>
    <dgm:pt modelId="{48374D6E-F43B-4E57-95B3-EABBE80BE0E4}" type="parTrans" cxnId="{B3F83898-0F75-4A7F-88F0-140CF64F5DB6}">
      <dgm:prSet/>
      <dgm:spPr/>
      <dgm:t>
        <a:bodyPr/>
        <a:lstStyle/>
        <a:p>
          <a:endParaRPr lang="ru-RU"/>
        </a:p>
      </dgm:t>
    </dgm:pt>
    <dgm:pt modelId="{00878664-3671-41F2-8025-93A7D58E7F37}" type="sibTrans" cxnId="{B3F83898-0F75-4A7F-88F0-140CF64F5DB6}">
      <dgm:prSet/>
      <dgm:spPr/>
      <dgm:t>
        <a:bodyPr/>
        <a:lstStyle/>
        <a:p>
          <a:endParaRPr lang="ru-RU"/>
        </a:p>
      </dgm:t>
    </dgm:pt>
    <dgm:pt modelId="{DC7626B0-2E73-4684-BDC3-63827295D16E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Материально-техническое обеспечение</a:t>
          </a:r>
          <a:endParaRPr lang="ru-RU" b="1" dirty="0">
            <a:solidFill>
              <a:schemeClr val="tx1"/>
            </a:solidFill>
          </a:endParaRPr>
        </a:p>
      </dgm:t>
    </dgm:pt>
    <dgm:pt modelId="{52C3B36B-7764-49D0-B69F-BAD7945F3B14}" type="parTrans" cxnId="{1906AD93-44BD-418A-AB39-F524559EE056}">
      <dgm:prSet/>
      <dgm:spPr/>
      <dgm:t>
        <a:bodyPr/>
        <a:lstStyle/>
        <a:p>
          <a:endParaRPr lang="ru-RU"/>
        </a:p>
      </dgm:t>
    </dgm:pt>
    <dgm:pt modelId="{7AD9E64F-2E09-4C44-B69A-6D5BC77A0694}" type="sibTrans" cxnId="{1906AD93-44BD-418A-AB39-F524559EE056}">
      <dgm:prSet/>
      <dgm:spPr/>
      <dgm:t>
        <a:bodyPr/>
        <a:lstStyle/>
        <a:p>
          <a:endParaRPr lang="ru-RU"/>
        </a:p>
      </dgm:t>
    </dgm:pt>
    <dgm:pt modelId="{3EBBF0B1-E2D6-4296-97AF-B0510612169A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Инфраструктура, доступная среда</a:t>
          </a:r>
          <a:endParaRPr lang="ru-RU" b="1" dirty="0">
            <a:solidFill>
              <a:schemeClr val="tx1"/>
            </a:solidFill>
          </a:endParaRPr>
        </a:p>
      </dgm:t>
    </dgm:pt>
    <dgm:pt modelId="{FB980131-38CD-4AED-AF33-543221D7011A}" type="parTrans" cxnId="{E3A66992-53D1-4CBB-B70E-930F4E91373E}">
      <dgm:prSet/>
      <dgm:spPr/>
      <dgm:t>
        <a:bodyPr/>
        <a:lstStyle/>
        <a:p>
          <a:endParaRPr lang="ru-RU"/>
        </a:p>
      </dgm:t>
    </dgm:pt>
    <dgm:pt modelId="{FCFC3994-9F69-4C90-9840-46798C5FE9EA}" type="sibTrans" cxnId="{E3A66992-53D1-4CBB-B70E-930F4E91373E}">
      <dgm:prSet/>
      <dgm:spPr/>
      <dgm:t>
        <a:bodyPr/>
        <a:lstStyle/>
        <a:p>
          <a:endParaRPr lang="ru-RU"/>
        </a:p>
      </dgm:t>
    </dgm:pt>
    <dgm:pt modelId="{6D4CAC85-3573-464C-8F65-367710C5B2CF}" type="pres">
      <dgm:prSet presAssocID="{75825F68-E133-460C-8F62-717D2BC5320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6FE9FD-9D37-437F-BAB1-E28E6B0F834B}" type="pres">
      <dgm:prSet presAssocID="{C8DF7C2B-C81C-4BAB-8B70-9AA94E2CC55D}" presName="node" presStyleLbl="node1" presStyleIdx="0" presStyleCnt="5" custScaleX="130809" custScaleY="133721" custRadScaleRad="91470" custRadScaleInc="5426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4ADBE5-088A-4CE0-91BB-E80A68940D1F}" type="pres">
      <dgm:prSet presAssocID="{C8DF7C2B-C81C-4BAB-8B70-9AA94E2CC55D}" presName="spNode" presStyleCnt="0"/>
      <dgm:spPr/>
    </dgm:pt>
    <dgm:pt modelId="{76276AB6-AEE5-461F-AB2E-5418B1257533}" type="pres">
      <dgm:prSet presAssocID="{EA73D60C-C6EA-47DA-B9DE-6FADEA4BD698}" presName="sibTrans" presStyleLbl="sibTrans1D1" presStyleIdx="0" presStyleCnt="5"/>
      <dgm:spPr/>
      <dgm:t>
        <a:bodyPr/>
        <a:lstStyle/>
        <a:p>
          <a:endParaRPr lang="ru-RU"/>
        </a:p>
      </dgm:t>
    </dgm:pt>
    <dgm:pt modelId="{9C8C1454-0A4D-4B1D-8E76-4F317AF94B73}" type="pres">
      <dgm:prSet presAssocID="{2551EE17-8608-460F-8EAB-655923E55F23}" presName="node" presStyleLbl="node1" presStyleIdx="1" presStyleCnt="5" custScaleX="124277" custScaleY="135485" custRadScaleRad="95829" custRadScaleInc="120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CC391D-AFAE-41E4-A571-21B509F9B722}" type="pres">
      <dgm:prSet presAssocID="{2551EE17-8608-460F-8EAB-655923E55F23}" presName="spNode" presStyleCnt="0"/>
      <dgm:spPr/>
    </dgm:pt>
    <dgm:pt modelId="{0696C143-664E-47D3-9DCF-C1EEE0129725}" type="pres">
      <dgm:prSet presAssocID="{888E44B1-D1F6-490B-A943-9097F7317409}" presName="sibTrans" presStyleLbl="sibTrans1D1" presStyleIdx="1" presStyleCnt="5"/>
      <dgm:spPr/>
      <dgm:t>
        <a:bodyPr/>
        <a:lstStyle/>
        <a:p>
          <a:endParaRPr lang="ru-RU"/>
        </a:p>
      </dgm:t>
    </dgm:pt>
    <dgm:pt modelId="{18A8C0B2-1C29-4385-9D9B-EC059B65E78D}" type="pres">
      <dgm:prSet presAssocID="{B5DC7133-8AD0-4D11-9EDE-691F23CAB5BB}" presName="node" presStyleLbl="node1" presStyleIdx="2" presStyleCnt="5" custScaleX="122493" custScaleY="140251" custRadScaleRad="84056" custRadScaleInc="-6079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F32FB1-543A-4DF0-ABB7-9B787C23CB2A}" type="pres">
      <dgm:prSet presAssocID="{B5DC7133-8AD0-4D11-9EDE-691F23CAB5BB}" presName="spNode" presStyleCnt="0"/>
      <dgm:spPr/>
    </dgm:pt>
    <dgm:pt modelId="{08695C41-D740-49A4-8A7E-3B6A8788B7BE}" type="pres">
      <dgm:prSet presAssocID="{00878664-3671-41F2-8025-93A7D58E7F37}" presName="sibTrans" presStyleLbl="sibTrans1D1" presStyleIdx="2" presStyleCnt="5"/>
      <dgm:spPr/>
      <dgm:t>
        <a:bodyPr/>
        <a:lstStyle/>
        <a:p>
          <a:endParaRPr lang="ru-RU"/>
        </a:p>
      </dgm:t>
    </dgm:pt>
    <dgm:pt modelId="{E6604432-C627-4335-A799-DC7E70B4161A}" type="pres">
      <dgm:prSet presAssocID="{DC7626B0-2E73-4684-BDC3-63827295D16E}" presName="node" presStyleLbl="node1" presStyleIdx="3" presStyleCnt="5" custScaleX="125308" custScaleY="140586" custRadScaleRad="98891" custRadScaleInc="2828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B586E6-24E5-4B1F-AF32-3B8DA683547F}" type="pres">
      <dgm:prSet presAssocID="{DC7626B0-2E73-4684-BDC3-63827295D16E}" presName="spNode" presStyleCnt="0"/>
      <dgm:spPr/>
    </dgm:pt>
    <dgm:pt modelId="{9D43C373-4A8C-4FFF-977B-4E591B1067A1}" type="pres">
      <dgm:prSet presAssocID="{7AD9E64F-2E09-4C44-B69A-6D5BC77A0694}" presName="sibTrans" presStyleLbl="sibTrans1D1" presStyleIdx="3" presStyleCnt="5"/>
      <dgm:spPr/>
      <dgm:t>
        <a:bodyPr/>
        <a:lstStyle/>
        <a:p>
          <a:endParaRPr lang="ru-RU"/>
        </a:p>
      </dgm:t>
    </dgm:pt>
    <dgm:pt modelId="{B37D5369-82F0-44E7-BD55-D0234A49A151}" type="pres">
      <dgm:prSet presAssocID="{3EBBF0B1-E2D6-4296-97AF-B0510612169A}" presName="node" presStyleLbl="node1" presStyleIdx="4" presStyleCnt="5" custScaleX="126646" custScaleY="141997" custRadScaleRad="110157" custRadScaleInc="-2134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E4C77A-1D36-4AB0-BDDC-6742CBA97594}" type="pres">
      <dgm:prSet presAssocID="{3EBBF0B1-E2D6-4296-97AF-B0510612169A}" presName="spNode" presStyleCnt="0"/>
      <dgm:spPr/>
    </dgm:pt>
    <dgm:pt modelId="{179B19FD-127E-48B7-A873-4E8D93258AB0}" type="pres">
      <dgm:prSet presAssocID="{FCFC3994-9F69-4C90-9840-46798C5FE9EA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CA042528-5F9D-49AD-BB9A-44FED6E93F7C}" type="presOf" srcId="{B5DC7133-8AD0-4D11-9EDE-691F23CAB5BB}" destId="{18A8C0B2-1C29-4385-9D9B-EC059B65E78D}" srcOrd="0" destOrd="0" presId="urn:microsoft.com/office/officeart/2005/8/layout/cycle6"/>
    <dgm:cxn modelId="{858F2890-A7A4-4EF0-B588-076161B92F17}" type="presOf" srcId="{7AD9E64F-2E09-4C44-B69A-6D5BC77A0694}" destId="{9D43C373-4A8C-4FFF-977B-4E591B1067A1}" srcOrd="0" destOrd="0" presId="urn:microsoft.com/office/officeart/2005/8/layout/cycle6"/>
    <dgm:cxn modelId="{BB90CD82-EAD7-41D0-A284-D2D1327AEC31}" type="presOf" srcId="{EA73D60C-C6EA-47DA-B9DE-6FADEA4BD698}" destId="{76276AB6-AEE5-461F-AB2E-5418B1257533}" srcOrd="0" destOrd="0" presId="urn:microsoft.com/office/officeart/2005/8/layout/cycle6"/>
    <dgm:cxn modelId="{6A2E78B7-816E-4708-A6BE-5FADEFB5DA26}" type="presOf" srcId="{C8DF7C2B-C81C-4BAB-8B70-9AA94E2CC55D}" destId="{FD6FE9FD-9D37-437F-BAB1-E28E6B0F834B}" srcOrd="0" destOrd="0" presId="urn:microsoft.com/office/officeart/2005/8/layout/cycle6"/>
    <dgm:cxn modelId="{1906AD93-44BD-418A-AB39-F524559EE056}" srcId="{75825F68-E133-460C-8F62-717D2BC53206}" destId="{DC7626B0-2E73-4684-BDC3-63827295D16E}" srcOrd="3" destOrd="0" parTransId="{52C3B36B-7764-49D0-B69F-BAD7945F3B14}" sibTransId="{7AD9E64F-2E09-4C44-B69A-6D5BC77A0694}"/>
    <dgm:cxn modelId="{17354B31-C9C9-4A1F-B989-29D69B264217}" type="presOf" srcId="{3EBBF0B1-E2D6-4296-97AF-B0510612169A}" destId="{B37D5369-82F0-44E7-BD55-D0234A49A151}" srcOrd="0" destOrd="0" presId="urn:microsoft.com/office/officeart/2005/8/layout/cycle6"/>
    <dgm:cxn modelId="{71575E46-00DE-4567-A971-B8C48BBA92C4}" type="presOf" srcId="{FCFC3994-9F69-4C90-9840-46798C5FE9EA}" destId="{179B19FD-127E-48B7-A873-4E8D93258AB0}" srcOrd="0" destOrd="0" presId="urn:microsoft.com/office/officeart/2005/8/layout/cycle6"/>
    <dgm:cxn modelId="{3A93B8D7-5248-4F0C-B6FF-EB406E46FE71}" type="presOf" srcId="{888E44B1-D1F6-490B-A943-9097F7317409}" destId="{0696C143-664E-47D3-9DCF-C1EEE0129725}" srcOrd="0" destOrd="0" presId="urn:microsoft.com/office/officeart/2005/8/layout/cycle6"/>
    <dgm:cxn modelId="{0120AFA1-91DD-4A57-9446-BA28DF10C781}" srcId="{75825F68-E133-460C-8F62-717D2BC53206}" destId="{C8DF7C2B-C81C-4BAB-8B70-9AA94E2CC55D}" srcOrd="0" destOrd="0" parTransId="{467A3928-7D66-40C5-BF03-FA9C90C8675A}" sibTransId="{EA73D60C-C6EA-47DA-B9DE-6FADEA4BD698}"/>
    <dgm:cxn modelId="{09440EEA-550B-4F5B-BFA4-A4BF0C89BCDB}" type="presOf" srcId="{DC7626B0-2E73-4684-BDC3-63827295D16E}" destId="{E6604432-C627-4335-A799-DC7E70B4161A}" srcOrd="0" destOrd="0" presId="urn:microsoft.com/office/officeart/2005/8/layout/cycle6"/>
    <dgm:cxn modelId="{ADBB5C70-1222-49D9-AA55-A305013BBC3A}" srcId="{75825F68-E133-460C-8F62-717D2BC53206}" destId="{2551EE17-8608-460F-8EAB-655923E55F23}" srcOrd="1" destOrd="0" parTransId="{D310359D-C365-49B9-9959-677A0FFD1ADB}" sibTransId="{888E44B1-D1F6-490B-A943-9097F7317409}"/>
    <dgm:cxn modelId="{3C9C18BA-2FE4-469B-B454-6786302458D1}" type="presOf" srcId="{75825F68-E133-460C-8F62-717D2BC53206}" destId="{6D4CAC85-3573-464C-8F65-367710C5B2CF}" srcOrd="0" destOrd="0" presId="urn:microsoft.com/office/officeart/2005/8/layout/cycle6"/>
    <dgm:cxn modelId="{C8842462-636F-4748-8377-6D3C24087D2A}" type="presOf" srcId="{2551EE17-8608-460F-8EAB-655923E55F23}" destId="{9C8C1454-0A4D-4B1D-8E76-4F317AF94B73}" srcOrd="0" destOrd="0" presId="urn:microsoft.com/office/officeart/2005/8/layout/cycle6"/>
    <dgm:cxn modelId="{B3F83898-0F75-4A7F-88F0-140CF64F5DB6}" srcId="{75825F68-E133-460C-8F62-717D2BC53206}" destId="{B5DC7133-8AD0-4D11-9EDE-691F23CAB5BB}" srcOrd="2" destOrd="0" parTransId="{48374D6E-F43B-4E57-95B3-EABBE80BE0E4}" sibTransId="{00878664-3671-41F2-8025-93A7D58E7F37}"/>
    <dgm:cxn modelId="{E3A66992-53D1-4CBB-B70E-930F4E91373E}" srcId="{75825F68-E133-460C-8F62-717D2BC53206}" destId="{3EBBF0B1-E2D6-4296-97AF-B0510612169A}" srcOrd="4" destOrd="0" parTransId="{FB980131-38CD-4AED-AF33-543221D7011A}" sibTransId="{FCFC3994-9F69-4C90-9840-46798C5FE9EA}"/>
    <dgm:cxn modelId="{C1098989-C84A-41E9-8B38-59629E670954}" type="presOf" srcId="{00878664-3671-41F2-8025-93A7D58E7F37}" destId="{08695C41-D740-49A4-8A7E-3B6A8788B7BE}" srcOrd="0" destOrd="0" presId="urn:microsoft.com/office/officeart/2005/8/layout/cycle6"/>
    <dgm:cxn modelId="{48E73845-4C29-41D8-B268-EE8A80CEA9CC}" type="presParOf" srcId="{6D4CAC85-3573-464C-8F65-367710C5B2CF}" destId="{FD6FE9FD-9D37-437F-BAB1-E28E6B0F834B}" srcOrd="0" destOrd="0" presId="urn:microsoft.com/office/officeart/2005/8/layout/cycle6"/>
    <dgm:cxn modelId="{4B31A84B-DECD-408C-B636-8B2FA0D65921}" type="presParOf" srcId="{6D4CAC85-3573-464C-8F65-367710C5B2CF}" destId="{A64ADBE5-088A-4CE0-91BB-E80A68940D1F}" srcOrd="1" destOrd="0" presId="urn:microsoft.com/office/officeart/2005/8/layout/cycle6"/>
    <dgm:cxn modelId="{3EA059BF-33A1-4E8A-BFE0-E2E877CFE089}" type="presParOf" srcId="{6D4CAC85-3573-464C-8F65-367710C5B2CF}" destId="{76276AB6-AEE5-461F-AB2E-5418B1257533}" srcOrd="2" destOrd="0" presId="urn:microsoft.com/office/officeart/2005/8/layout/cycle6"/>
    <dgm:cxn modelId="{2A8C8B2D-E318-4850-9ADE-DDFAEB4B3945}" type="presParOf" srcId="{6D4CAC85-3573-464C-8F65-367710C5B2CF}" destId="{9C8C1454-0A4D-4B1D-8E76-4F317AF94B73}" srcOrd="3" destOrd="0" presId="urn:microsoft.com/office/officeart/2005/8/layout/cycle6"/>
    <dgm:cxn modelId="{BD0D7495-8716-4E42-8752-AC15D1FB9AE4}" type="presParOf" srcId="{6D4CAC85-3573-464C-8F65-367710C5B2CF}" destId="{4BCC391D-AFAE-41E4-A571-21B509F9B722}" srcOrd="4" destOrd="0" presId="urn:microsoft.com/office/officeart/2005/8/layout/cycle6"/>
    <dgm:cxn modelId="{1EE2815A-E95A-46CC-8355-5AF617A31877}" type="presParOf" srcId="{6D4CAC85-3573-464C-8F65-367710C5B2CF}" destId="{0696C143-664E-47D3-9DCF-C1EEE0129725}" srcOrd="5" destOrd="0" presId="urn:microsoft.com/office/officeart/2005/8/layout/cycle6"/>
    <dgm:cxn modelId="{C7C8E2CB-9886-4591-B4FE-1901D2D32ADE}" type="presParOf" srcId="{6D4CAC85-3573-464C-8F65-367710C5B2CF}" destId="{18A8C0B2-1C29-4385-9D9B-EC059B65E78D}" srcOrd="6" destOrd="0" presId="urn:microsoft.com/office/officeart/2005/8/layout/cycle6"/>
    <dgm:cxn modelId="{891F350A-23B8-4305-9661-AEAE6C64B49A}" type="presParOf" srcId="{6D4CAC85-3573-464C-8F65-367710C5B2CF}" destId="{53F32FB1-543A-4DF0-ABB7-9B787C23CB2A}" srcOrd="7" destOrd="0" presId="urn:microsoft.com/office/officeart/2005/8/layout/cycle6"/>
    <dgm:cxn modelId="{8626C62E-E710-490F-AD2C-94835A63E3D2}" type="presParOf" srcId="{6D4CAC85-3573-464C-8F65-367710C5B2CF}" destId="{08695C41-D740-49A4-8A7E-3B6A8788B7BE}" srcOrd="8" destOrd="0" presId="urn:microsoft.com/office/officeart/2005/8/layout/cycle6"/>
    <dgm:cxn modelId="{1585D195-3ACD-40DB-A266-F8553A5C8942}" type="presParOf" srcId="{6D4CAC85-3573-464C-8F65-367710C5B2CF}" destId="{E6604432-C627-4335-A799-DC7E70B4161A}" srcOrd="9" destOrd="0" presId="urn:microsoft.com/office/officeart/2005/8/layout/cycle6"/>
    <dgm:cxn modelId="{8E3532EE-D4DF-45F4-8754-26E228054A7F}" type="presParOf" srcId="{6D4CAC85-3573-464C-8F65-367710C5B2CF}" destId="{CCB586E6-24E5-4B1F-AF32-3B8DA683547F}" srcOrd="10" destOrd="0" presId="urn:microsoft.com/office/officeart/2005/8/layout/cycle6"/>
    <dgm:cxn modelId="{C4A6F229-C5D3-4156-A43A-E5DC40B166BC}" type="presParOf" srcId="{6D4CAC85-3573-464C-8F65-367710C5B2CF}" destId="{9D43C373-4A8C-4FFF-977B-4E591B1067A1}" srcOrd="11" destOrd="0" presId="urn:microsoft.com/office/officeart/2005/8/layout/cycle6"/>
    <dgm:cxn modelId="{1EA925D0-872B-4F02-9711-D50325296DC8}" type="presParOf" srcId="{6D4CAC85-3573-464C-8F65-367710C5B2CF}" destId="{B37D5369-82F0-44E7-BD55-D0234A49A151}" srcOrd="12" destOrd="0" presId="urn:microsoft.com/office/officeart/2005/8/layout/cycle6"/>
    <dgm:cxn modelId="{B3FA6ECE-5699-4465-8E93-E8CB8C0AFC20}" type="presParOf" srcId="{6D4CAC85-3573-464C-8F65-367710C5B2CF}" destId="{55E4C77A-1D36-4AB0-BDDC-6742CBA97594}" srcOrd="13" destOrd="0" presId="urn:microsoft.com/office/officeart/2005/8/layout/cycle6"/>
    <dgm:cxn modelId="{79853960-B633-461D-B203-AE045C08F4B8}" type="presParOf" srcId="{6D4CAC85-3573-464C-8F65-367710C5B2CF}" destId="{179B19FD-127E-48B7-A873-4E8D93258AB0}" srcOrd="14" destOrd="0" presId="urn:microsoft.com/office/officeart/2005/8/layout/cycle6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B212BE3-DEB7-4A22-A274-D0F4288E833E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2BABBE0-1925-4E38-9F71-8552C8493989}">
      <dgm:prSet phldrT="[Текст]" phldr="1"/>
      <dgm:spPr/>
      <dgm:t>
        <a:bodyPr/>
        <a:lstStyle/>
        <a:p>
          <a:endParaRPr lang="ru-RU"/>
        </a:p>
      </dgm:t>
    </dgm:pt>
    <dgm:pt modelId="{6D574718-A4C3-4B30-BA56-6EB38A616878}" type="parTrans" cxnId="{0C08658B-2210-4BD3-A20D-55D6EFFCA856}">
      <dgm:prSet/>
      <dgm:spPr/>
      <dgm:t>
        <a:bodyPr/>
        <a:lstStyle/>
        <a:p>
          <a:endParaRPr lang="ru-RU"/>
        </a:p>
      </dgm:t>
    </dgm:pt>
    <dgm:pt modelId="{3BFDFA86-1FA9-4BC3-BAA5-36708757BDF7}" type="sibTrans" cxnId="{0C08658B-2210-4BD3-A20D-55D6EFFCA856}">
      <dgm:prSet/>
      <dgm:spPr/>
      <dgm:t>
        <a:bodyPr/>
        <a:lstStyle/>
        <a:p>
          <a:endParaRPr lang="ru-RU"/>
        </a:p>
      </dgm:t>
    </dgm:pt>
    <dgm:pt modelId="{A2B88134-0936-442F-9CB1-CF0651228538}">
      <dgm:prSet phldrT="[Текст]" custT="1"/>
      <dgm:spPr/>
      <dgm:t>
        <a:bodyPr/>
        <a:lstStyle/>
        <a:p>
          <a:pPr algn="ctr"/>
          <a:r>
            <a:rPr lang="ru-RU" sz="16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Повышение квалификации педагогов по вопросам инклюзивного образования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04FD074-9950-4D98-A394-4963D1312FB5}" type="parTrans" cxnId="{F6454AA6-C841-43B5-8434-527C63C47A2B}">
      <dgm:prSet/>
      <dgm:spPr/>
      <dgm:t>
        <a:bodyPr/>
        <a:lstStyle/>
        <a:p>
          <a:endParaRPr lang="ru-RU"/>
        </a:p>
      </dgm:t>
    </dgm:pt>
    <dgm:pt modelId="{FD92DB15-0FC8-4D00-95FB-1D64A8B28BF0}" type="sibTrans" cxnId="{F6454AA6-C841-43B5-8434-527C63C47A2B}">
      <dgm:prSet/>
      <dgm:spPr/>
      <dgm:t>
        <a:bodyPr/>
        <a:lstStyle/>
        <a:p>
          <a:endParaRPr lang="ru-RU"/>
        </a:p>
      </dgm:t>
    </dgm:pt>
    <dgm:pt modelId="{604F7F8C-4D6E-4686-A5F3-6AFA4680CD4D}">
      <dgm:prSet phldrT="[Текст]" phldr="1"/>
      <dgm:spPr/>
      <dgm:t>
        <a:bodyPr/>
        <a:lstStyle/>
        <a:p>
          <a:endParaRPr lang="ru-RU"/>
        </a:p>
      </dgm:t>
    </dgm:pt>
    <dgm:pt modelId="{1F31AD75-77E4-4F84-9FF1-E9F1AA3E3562}" type="parTrans" cxnId="{505E0DFD-D2ED-4F7D-A947-DC212D4F47D7}">
      <dgm:prSet/>
      <dgm:spPr/>
      <dgm:t>
        <a:bodyPr/>
        <a:lstStyle/>
        <a:p>
          <a:endParaRPr lang="ru-RU"/>
        </a:p>
      </dgm:t>
    </dgm:pt>
    <dgm:pt modelId="{DF10DE71-6BCF-40D2-8013-6C545F1CB07C}" type="sibTrans" cxnId="{505E0DFD-D2ED-4F7D-A947-DC212D4F47D7}">
      <dgm:prSet/>
      <dgm:spPr/>
      <dgm:t>
        <a:bodyPr/>
        <a:lstStyle/>
        <a:p>
          <a:endParaRPr lang="ru-RU"/>
        </a:p>
      </dgm:t>
    </dgm:pt>
    <dgm:pt modelId="{81C6FF9D-7310-4848-BBE7-B36864DE5348}">
      <dgm:prSet phldrT="[Текст]"/>
      <dgm:spPr/>
      <dgm:t>
        <a:bodyPr/>
        <a:lstStyle/>
        <a:p>
          <a:pPr algn="ctr"/>
          <a:r>
            <a:rPr lang="ru-RU" b="1" dirty="0" smtClean="0">
              <a:latin typeface="Times New Roman" pitchFamily="18" charset="0"/>
              <a:cs typeface="Times New Roman" pitchFamily="18" charset="0"/>
            </a:rPr>
            <a:t>Методическое сопровождение педагогов, организация наставничества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BFD91C5C-3FD3-42F2-8CF9-AB1692F05E7D}" type="parTrans" cxnId="{3A7EFF9B-0E0D-4E97-BBE8-A7DA179E38EF}">
      <dgm:prSet/>
      <dgm:spPr/>
      <dgm:t>
        <a:bodyPr/>
        <a:lstStyle/>
        <a:p>
          <a:endParaRPr lang="ru-RU"/>
        </a:p>
      </dgm:t>
    </dgm:pt>
    <dgm:pt modelId="{DF17FFA1-D0F7-4D70-B000-77A014075674}" type="sibTrans" cxnId="{3A7EFF9B-0E0D-4E97-BBE8-A7DA179E38EF}">
      <dgm:prSet/>
      <dgm:spPr/>
      <dgm:t>
        <a:bodyPr/>
        <a:lstStyle/>
        <a:p>
          <a:endParaRPr lang="ru-RU"/>
        </a:p>
      </dgm:t>
    </dgm:pt>
    <dgm:pt modelId="{2F519697-57BA-49AD-B7EE-927D3C4E43B4}">
      <dgm:prSet phldrT="[Текст]"/>
      <dgm:spPr/>
      <dgm:t>
        <a:bodyPr/>
        <a:lstStyle/>
        <a:p>
          <a:pPr algn="l"/>
          <a:r>
            <a:rPr lang="ru-RU" dirty="0" smtClean="0"/>
            <a:t>Проведение мастер-классов, семинаров, круглых столов, выездных практикумов</a:t>
          </a:r>
          <a:endParaRPr lang="ru-RU" dirty="0"/>
        </a:p>
      </dgm:t>
    </dgm:pt>
    <dgm:pt modelId="{1F62E1BF-0E9A-4BD4-A880-A1D9BBC8ECC5}" type="parTrans" cxnId="{ED338318-79AB-4469-90FB-B4009A6406E9}">
      <dgm:prSet/>
      <dgm:spPr/>
      <dgm:t>
        <a:bodyPr/>
        <a:lstStyle/>
        <a:p>
          <a:endParaRPr lang="ru-RU"/>
        </a:p>
      </dgm:t>
    </dgm:pt>
    <dgm:pt modelId="{25AFDDC0-0B4D-46CC-94B6-C57BBD0E3836}" type="sibTrans" cxnId="{ED338318-79AB-4469-90FB-B4009A6406E9}">
      <dgm:prSet/>
      <dgm:spPr/>
      <dgm:t>
        <a:bodyPr/>
        <a:lstStyle/>
        <a:p>
          <a:endParaRPr lang="ru-RU"/>
        </a:p>
      </dgm:t>
    </dgm:pt>
    <dgm:pt modelId="{B6EB0550-A0F1-4797-BF00-001A1B5365F1}">
      <dgm:prSet phldrT="[Текст]" phldr="1"/>
      <dgm:spPr/>
      <dgm:t>
        <a:bodyPr/>
        <a:lstStyle/>
        <a:p>
          <a:endParaRPr lang="ru-RU"/>
        </a:p>
      </dgm:t>
    </dgm:pt>
    <dgm:pt modelId="{26CCFF39-8D5B-47F4-8495-DF6C8E2B7099}" type="parTrans" cxnId="{093AF57A-68FA-4728-BEE8-D6223FC7CFF4}">
      <dgm:prSet/>
      <dgm:spPr/>
      <dgm:t>
        <a:bodyPr/>
        <a:lstStyle/>
        <a:p>
          <a:endParaRPr lang="ru-RU"/>
        </a:p>
      </dgm:t>
    </dgm:pt>
    <dgm:pt modelId="{AA4FA54E-BE0E-4D6C-864B-4416B0ABD1ED}" type="sibTrans" cxnId="{093AF57A-68FA-4728-BEE8-D6223FC7CFF4}">
      <dgm:prSet/>
      <dgm:spPr/>
      <dgm:t>
        <a:bodyPr/>
        <a:lstStyle/>
        <a:p>
          <a:endParaRPr lang="ru-RU"/>
        </a:p>
      </dgm:t>
    </dgm:pt>
    <dgm:pt modelId="{5BA9DBDA-FE5B-4527-94F6-FE630F16DB69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latin typeface="Times New Roman" pitchFamily="18" charset="0"/>
              <a:cs typeface="Times New Roman" pitchFamily="18" charset="0"/>
            </a:rPr>
            <a:t>Участие в конкурсах профессионального мастерства, программ, методических пособий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2767C015-9CFE-4A11-B7E1-DE514128C228}" type="parTrans" cxnId="{345456D0-69CF-47A1-89DA-FA3ADF522CD4}">
      <dgm:prSet/>
      <dgm:spPr/>
      <dgm:t>
        <a:bodyPr/>
        <a:lstStyle/>
        <a:p>
          <a:endParaRPr lang="ru-RU"/>
        </a:p>
      </dgm:t>
    </dgm:pt>
    <dgm:pt modelId="{B0720516-4B75-4536-B93D-BCC6B6942397}" type="sibTrans" cxnId="{345456D0-69CF-47A1-89DA-FA3ADF522CD4}">
      <dgm:prSet/>
      <dgm:spPr/>
      <dgm:t>
        <a:bodyPr/>
        <a:lstStyle/>
        <a:p>
          <a:endParaRPr lang="ru-RU"/>
        </a:p>
      </dgm:t>
    </dgm:pt>
    <dgm:pt modelId="{DEB71A91-0FE0-4544-818B-0C164CA3EADD}">
      <dgm:prSet phldrT="[Текст]" phldr="1"/>
      <dgm:spPr/>
      <dgm:t>
        <a:bodyPr/>
        <a:lstStyle/>
        <a:p>
          <a:pPr marL="228600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dirty="0"/>
        </a:p>
      </dgm:t>
    </dgm:pt>
    <dgm:pt modelId="{0C143DFB-4D7E-4562-BA27-06CCCFB1C9D5}" type="parTrans" cxnId="{10AF44DF-38DD-4326-8D76-972CC3FA86E1}">
      <dgm:prSet/>
      <dgm:spPr/>
      <dgm:t>
        <a:bodyPr/>
        <a:lstStyle/>
        <a:p>
          <a:endParaRPr lang="ru-RU"/>
        </a:p>
      </dgm:t>
    </dgm:pt>
    <dgm:pt modelId="{95E50DCB-182B-491E-A8A9-3AA830975B07}" type="sibTrans" cxnId="{10AF44DF-38DD-4326-8D76-972CC3FA86E1}">
      <dgm:prSet/>
      <dgm:spPr/>
      <dgm:t>
        <a:bodyPr/>
        <a:lstStyle/>
        <a:p>
          <a:endParaRPr lang="ru-RU"/>
        </a:p>
      </dgm:t>
    </dgm:pt>
    <dgm:pt modelId="{EE2CA44B-D869-4DF9-B8C5-7AAFA07D899D}">
      <dgm:prSet phldrT="[Текст]" custT="1"/>
      <dgm:spPr/>
      <dgm:t>
        <a:bodyPr/>
        <a:lstStyle/>
        <a:p>
          <a:pPr algn="just"/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Курсы </a:t>
          </a:r>
          <a:r>
            <a:rPr lang="ru-RU" sz="14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пдо</a:t>
          </a:r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«Организация и осуществление дополнительного образования детей с ОВЗ и с инвалидностью от 5 лет до 18 лет»</a:t>
          </a:r>
          <a:endParaRPr lang="ru-RU" sz="16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806A579-8575-481E-902D-A2B3972E4F79}" type="parTrans" cxnId="{049EE50F-9099-403A-90BE-CA3B3425BEF3}">
      <dgm:prSet/>
      <dgm:spPr/>
      <dgm:t>
        <a:bodyPr/>
        <a:lstStyle/>
        <a:p>
          <a:endParaRPr lang="ru-RU"/>
        </a:p>
      </dgm:t>
    </dgm:pt>
    <dgm:pt modelId="{41599FF2-49A7-41BF-9D80-414E8C19DB93}" type="sibTrans" cxnId="{049EE50F-9099-403A-90BE-CA3B3425BEF3}">
      <dgm:prSet/>
      <dgm:spPr/>
      <dgm:t>
        <a:bodyPr/>
        <a:lstStyle/>
        <a:p>
          <a:endParaRPr lang="ru-RU"/>
        </a:p>
      </dgm:t>
    </dgm:pt>
    <dgm:pt modelId="{FDE69E1D-91C2-43B5-B085-534404488ECC}" type="pres">
      <dgm:prSet presAssocID="{1B212BE3-DEB7-4A22-A274-D0F4288E833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AF52E8-50F2-4908-9948-590F65468743}" type="pres">
      <dgm:prSet presAssocID="{62BABBE0-1925-4E38-9F71-8552C8493989}" presName="composite" presStyleCnt="0"/>
      <dgm:spPr/>
    </dgm:pt>
    <dgm:pt modelId="{0C09768F-1130-4B82-BD01-B92C744CA5B4}" type="pres">
      <dgm:prSet presAssocID="{62BABBE0-1925-4E38-9F71-8552C8493989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2D7395-4E8C-4070-94F7-0CBA76110AC4}" type="pres">
      <dgm:prSet presAssocID="{62BABBE0-1925-4E38-9F71-8552C8493989}" presName="descendantText" presStyleLbl="alignAcc1" presStyleIdx="0" presStyleCnt="3" custScaleY="122927" custLinFactNeighborX="21146" custLinFactNeighborY="-59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EDB0A1-99F2-47EC-8E5E-0F989DF7CD42}" type="pres">
      <dgm:prSet presAssocID="{3BFDFA86-1FA9-4BC3-BAA5-36708757BDF7}" presName="sp" presStyleCnt="0"/>
      <dgm:spPr/>
    </dgm:pt>
    <dgm:pt modelId="{0CD11C9B-1379-49B3-A910-EA301DB13517}" type="pres">
      <dgm:prSet presAssocID="{604F7F8C-4D6E-4686-A5F3-6AFA4680CD4D}" presName="composite" presStyleCnt="0"/>
      <dgm:spPr/>
    </dgm:pt>
    <dgm:pt modelId="{5F18107D-74D6-43DC-8AF4-6BD5D6FA0EC9}" type="pres">
      <dgm:prSet presAssocID="{604F7F8C-4D6E-4686-A5F3-6AFA4680CD4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76B18D-2865-4731-9256-650DB6620B4F}" type="pres">
      <dgm:prSet presAssocID="{604F7F8C-4D6E-4686-A5F3-6AFA4680CD4D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B8B9BA-49C7-40BA-9E00-9E2EAAD99E7C}" type="pres">
      <dgm:prSet presAssocID="{DF10DE71-6BCF-40D2-8013-6C545F1CB07C}" presName="sp" presStyleCnt="0"/>
      <dgm:spPr/>
    </dgm:pt>
    <dgm:pt modelId="{73779EE4-EEC1-4F73-84BD-DAD687E607E6}" type="pres">
      <dgm:prSet presAssocID="{B6EB0550-A0F1-4797-BF00-001A1B5365F1}" presName="composite" presStyleCnt="0"/>
      <dgm:spPr/>
    </dgm:pt>
    <dgm:pt modelId="{174B05A0-2B77-494A-A76E-E86A8FFB82BE}" type="pres">
      <dgm:prSet presAssocID="{B6EB0550-A0F1-4797-BF00-001A1B5365F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DCDC84-F35D-4ECC-B00C-5EDEAC25C78F}" type="pres">
      <dgm:prSet presAssocID="{B6EB0550-A0F1-4797-BF00-001A1B5365F1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90040F-87E0-4F55-AFAF-46DC0B95A648}" type="presOf" srcId="{A2B88134-0936-442F-9CB1-CF0651228538}" destId="{142D7395-4E8C-4070-94F7-0CBA76110AC4}" srcOrd="0" destOrd="0" presId="urn:microsoft.com/office/officeart/2005/8/layout/chevron2"/>
    <dgm:cxn modelId="{CCA32C50-3CA4-4C66-AD65-C87F62FFE030}" type="presOf" srcId="{81C6FF9D-7310-4848-BBE7-B36864DE5348}" destId="{2A76B18D-2865-4731-9256-650DB6620B4F}" srcOrd="0" destOrd="0" presId="urn:microsoft.com/office/officeart/2005/8/layout/chevron2"/>
    <dgm:cxn modelId="{00BFC76D-3233-4420-9BE0-5BACC755ABD0}" type="presOf" srcId="{DEB71A91-0FE0-4544-818B-0C164CA3EADD}" destId="{8DDCDC84-F35D-4ECC-B00C-5EDEAC25C78F}" srcOrd="0" destOrd="1" presId="urn:microsoft.com/office/officeart/2005/8/layout/chevron2"/>
    <dgm:cxn modelId="{0C08658B-2210-4BD3-A20D-55D6EFFCA856}" srcId="{1B212BE3-DEB7-4A22-A274-D0F4288E833E}" destId="{62BABBE0-1925-4E38-9F71-8552C8493989}" srcOrd="0" destOrd="0" parTransId="{6D574718-A4C3-4B30-BA56-6EB38A616878}" sibTransId="{3BFDFA86-1FA9-4BC3-BAA5-36708757BDF7}"/>
    <dgm:cxn modelId="{F6454AA6-C841-43B5-8434-527C63C47A2B}" srcId="{62BABBE0-1925-4E38-9F71-8552C8493989}" destId="{A2B88134-0936-442F-9CB1-CF0651228538}" srcOrd="0" destOrd="0" parTransId="{204FD074-9950-4D98-A394-4963D1312FB5}" sibTransId="{FD92DB15-0FC8-4D00-95FB-1D64A8B28BF0}"/>
    <dgm:cxn modelId="{A230F258-F5FC-4D8A-8986-E005757A1934}" type="presOf" srcId="{5BA9DBDA-FE5B-4527-94F6-FE630F16DB69}" destId="{8DDCDC84-F35D-4ECC-B00C-5EDEAC25C78F}" srcOrd="0" destOrd="0" presId="urn:microsoft.com/office/officeart/2005/8/layout/chevron2"/>
    <dgm:cxn modelId="{ED338318-79AB-4469-90FB-B4009A6406E9}" srcId="{604F7F8C-4D6E-4686-A5F3-6AFA4680CD4D}" destId="{2F519697-57BA-49AD-B7EE-927D3C4E43B4}" srcOrd="1" destOrd="0" parTransId="{1F62E1BF-0E9A-4BD4-A880-A1D9BBC8ECC5}" sibTransId="{25AFDDC0-0B4D-46CC-94B6-C57BBD0E3836}"/>
    <dgm:cxn modelId="{505E0DFD-D2ED-4F7D-A947-DC212D4F47D7}" srcId="{1B212BE3-DEB7-4A22-A274-D0F4288E833E}" destId="{604F7F8C-4D6E-4686-A5F3-6AFA4680CD4D}" srcOrd="1" destOrd="0" parTransId="{1F31AD75-77E4-4F84-9FF1-E9F1AA3E3562}" sibTransId="{DF10DE71-6BCF-40D2-8013-6C545F1CB07C}"/>
    <dgm:cxn modelId="{093AF57A-68FA-4728-BEE8-D6223FC7CFF4}" srcId="{1B212BE3-DEB7-4A22-A274-D0F4288E833E}" destId="{B6EB0550-A0F1-4797-BF00-001A1B5365F1}" srcOrd="2" destOrd="0" parTransId="{26CCFF39-8D5B-47F4-8495-DF6C8E2B7099}" sibTransId="{AA4FA54E-BE0E-4D6C-864B-4416B0ABD1ED}"/>
    <dgm:cxn modelId="{10AF44DF-38DD-4326-8D76-972CC3FA86E1}" srcId="{B6EB0550-A0F1-4797-BF00-001A1B5365F1}" destId="{DEB71A91-0FE0-4544-818B-0C164CA3EADD}" srcOrd="1" destOrd="0" parTransId="{0C143DFB-4D7E-4562-BA27-06CCCFB1C9D5}" sibTransId="{95E50DCB-182B-491E-A8A9-3AA830975B07}"/>
    <dgm:cxn modelId="{9D8061B3-EA7E-4FF9-8AE1-50F42891042B}" type="presOf" srcId="{2F519697-57BA-49AD-B7EE-927D3C4E43B4}" destId="{2A76B18D-2865-4731-9256-650DB6620B4F}" srcOrd="0" destOrd="1" presId="urn:microsoft.com/office/officeart/2005/8/layout/chevron2"/>
    <dgm:cxn modelId="{049EE50F-9099-403A-90BE-CA3B3425BEF3}" srcId="{62BABBE0-1925-4E38-9F71-8552C8493989}" destId="{EE2CA44B-D869-4DF9-B8C5-7AAFA07D899D}" srcOrd="1" destOrd="0" parTransId="{8806A579-8575-481E-902D-A2B3972E4F79}" sibTransId="{41599FF2-49A7-41BF-9D80-414E8C19DB93}"/>
    <dgm:cxn modelId="{3A7EFF9B-0E0D-4E97-BBE8-A7DA179E38EF}" srcId="{604F7F8C-4D6E-4686-A5F3-6AFA4680CD4D}" destId="{81C6FF9D-7310-4848-BBE7-B36864DE5348}" srcOrd="0" destOrd="0" parTransId="{BFD91C5C-3FD3-42F2-8CF9-AB1692F05E7D}" sibTransId="{DF17FFA1-D0F7-4D70-B000-77A014075674}"/>
    <dgm:cxn modelId="{ED567C6D-816B-4D78-8A22-8718FE3B5AB6}" type="presOf" srcId="{EE2CA44B-D869-4DF9-B8C5-7AAFA07D899D}" destId="{142D7395-4E8C-4070-94F7-0CBA76110AC4}" srcOrd="0" destOrd="1" presId="urn:microsoft.com/office/officeart/2005/8/layout/chevron2"/>
    <dgm:cxn modelId="{5EDBF890-1AD5-4CDE-AA91-A66F1B217FFD}" type="presOf" srcId="{62BABBE0-1925-4E38-9F71-8552C8493989}" destId="{0C09768F-1130-4B82-BD01-B92C744CA5B4}" srcOrd="0" destOrd="0" presId="urn:microsoft.com/office/officeart/2005/8/layout/chevron2"/>
    <dgm:cxn modelId="{69EB6CEA-4724-4E96-A60B-744C9EE68995}" type="presOf" srcId="{1B212BE3-DEB7-4A22-A274-D0F4288E833E}" destId="{FDE69E1D-91C2-43B5-B085-534404488ECC}" srcOrd="0" destOrd="0" presId="urn:microsoft.com/office/officeart/2005/8/layout/chevron2"/>
    <dgm:cxn modelId="{D33B4118-81D3-4D23-A4DA-5DCAA475A4DD}" type="presOf" srcId="{604F7F8C-4D6E-4686-A5F3-6AFA4680CD4D}" destId="{5F18107D-74D6-43DC-8AF4-6BD5D6FA0EC9}" srcOrd="0" destOrd="0" presId="urn:microsoft.com/office/officeart/2005/8/layout/chevron2"/>
    <dgm:cxn modelId="{004DFA92-693F-41BB-9B12-8BADF8457B87}" type="presOf" srcId="{B6EB0550-A0F1-4797-BF00-001A1B5365F1}" destId="{174B05A0-2B77-494A-A76E-E86A8FFB82BE}" srcOrd="0" destOrd="0" presId="urn:microsoft.com/office/officeart/2005/8/layout/chevron2"/>
    <dgm:cxn modelId="{345456D0-69CF-47A1-89DA-FA3ADF522CD4}" srcId="{B6EB0550-A0F1-4797-BF00-001A1B5365F1}" destId="{5BA9DBDA-FE5B-4527-94F6-FE630F16DB69}" srcOrd="0" destOrd="0" parTransId="{2767C015-9CFE-4A11-B7E1-DE514128C228}" sibTransId="{B0720516-4B75-4536-B93D-BCC6B6942397}"/>
    <dgm:cxn modelId="{5BF4E855-A94C-4F67-8E26-42685AB3BF21}" type="presParOf" srcId="{FDE69E1D-91C2-43B5-B085-534404488ECC}" destId="{3DAF52E8-50F2-4908-9948-590F65468743}" srcOrd="0" destOrd="0" presId="urn:microsoft.com/office/officeart/2005/8/layout/chevron2"/>
    <dgm:cxn modelId="{0BEC699B-121B-46EC-ADFA-FB711B07A2AF}" type="presParOf" srcId="{3DAF52E8-50F2-4908-9948-590F65468743}" destId="{0C09768F-1130-4B82-BD01-B92C744CA5B4}" srcOrd="0" destOrd="0" presId="urn:microsoft.com/office/officeart/2005/8/layout/chevron2"/>
    <dgm:cxn modelId="{ECBA1C2C-F4F3-4697-85BE-4440B23514F0}" type="presParOf" srcId="{3DAF52E8-50F2-4908-9948-590F65468743}" destId="{142D7395-4E8C-4070-94F7-0CBA76110AC4}" srcOrd="1" destOrd="0" presId="urn:microsoft.com/office/officeart/2005/8/layout/chevron2"/>
    <dgm:cxn modelId="{D9B71AED-05E5-4B6D-9045-7FF019A7C4B9}" type="presParOf" srcId="{FDE69E1D-91C2-43B5-B085-534404488ECC}" destId="{E1EDB0A1-99F2-47EC-8E5E-0F989DF7CD42}" srcOrd="1" destOrd="0" presId="urn:microsoft.com/office/officeart/2005/8/layout/chevron2"/>
    <dgm:cxn modelId="{185BBFDB-8F6B-43FD-9A89-C369607370C7}" type="presParOf" srcId="{FDE69E1D-91C2-43B5-B085-534404488ECC}" destId="{0CD11C9B-1379-49B3-A910-EA301DB13517}" srcOrd="2" destOrd="0" presId="urn:microsoft.com/office/officeart/2005/8/layout/chevron2"/>
    <dgm:cxn modelId="{B16F2A6E-6156-4A6A-BB21-6AA57B406D79}" type="presParOf" srcId="{0CD11C9B-1379-49B3-A910-EA301DB13517}" destId="{5F18107D-74D6-43DC-8AF4-6BD5D6FA0EC9}" srcOrd="0" destOrd="0" presId="urn:microsoft.com/office/officeart/2005/8/layout/chevron2"/>
    <dgm:cxn modelId="{F8245E8D-06C1-4DC2-87AC-5E3133F1FCA2}" type="presParOf" srcId="{0CD11C9B-1379-49B3-A910-EA301DB13517}" destId="{2A76B18D-2865-4731-9256-650DB6620B4F}" srcOrd="1" destOrd="0" presId="urn:microsoft.com/office/officeart/2005/8/layout/chevron2"/>
    <dgm:cxn modelId="{B426F819-7DA3-4CC9-8C62-8AD581628369}" type="presParOf" srcId="{FDE69E1D-91C2-43B5-B085-534404488ECC}" destId="{FCB8B9BA-49C7-40BA-9E00-9E2EAAD99E7C}" srcOrd="3" destOrd="0" presId="urn:microsoft.com/office/officeart/2005/8/layout/chevron2"/>
    <dgm:cxn modelId="{55927C1F-5E8B-4805-AC64-4F62183E1826}" type="presParOf" srcId="{FDE69E1D-91C2-43B5-B085-534404488ECC}" destId="{73779EE4-EEC1-4F73-84BD-DAD687E607E6}" srcOrd="4" destOrd="0" presId="urn:microsoft.com/office/officeart/2005/8/layout/chevron2"/>
    <dgm:cxn modelId="{FAC2FE30-062E-4B1A-AF0D-D150140A76AA}" type="presParOf" srcId="{73779EE4-EEC1-4F73-84BD-DAD687E607E6}" destId="{174B05A0-2B77-494A-A76E-E86A8FFB82BE}" srcOrd="0" destOrd="0" presId="urn:microsoft.com/office/officeart/2005/8/layout/chevron2"/>
    <dgm:cxn modelId="{6056AD49-3EB5-45C6-AE3A-AEF54E3D3BF2}" type="presParOf" srcId="{73779EE4-EEC1-4F73-84BD-DAD687E607E6}" destId="{8DDCDC84-F35D-4ECC-B00C-5EDEAC25C78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B212BE3-DEB7-4A22-A274-D0F4288E833E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2BABBE0-1925-4E38-9F71-8552C8493989}">
      <dgm:prSet phldrT="[Текст]" phldr="1"/>
      <dgm:spPr/>
      <dgm:t>
        <a:bodyPr/>
        <a:lstStyle/>
        <a:p>
          <a:endParaRPr lang="ru-RU"/>
        </a:p>
      </dgm:t>
    </dgm:pt>
    <dgm:pt modelId="{6D574718-A4C3-4B30-BA56-6EB38A616878}" type="parTrans" cxnId="{0C08658B-2210-4BD3-A20D-55D6EFFCA856}">
      <dgm:prSet/>
      <dgm:spPr/>
      <dgm:t>
        <a:bodyPr/>
        <a:lstStyle/>
        <a:p>
          <a:endParaRPr lang="ru-RU"/>
        </a:p>
      </dgm:t>
    </dgm:pt>
    <dgm:pt modelId="{3BFDFA86-1FA9-4BC3-BAA5-36708757BDF7}" type="sibTrans" cxnId="{0C08658B-2210-4BD3-A20D-55D6EFFCA856}">
      <dgm:prSet/>
      <dgm:spPr/>
      <dgm:t>
        <a:bodyPr/>
        <a:lstStyle/>
        <a:p>
          <a:endParaRPr lang="ru-RU"/>
        </a:p>
      </dgm:t>
    </dgm:pt>
    <dgm:pt modelId="{A2B88134-0936-442F-9CB1-CF0651228538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Психологическое просвещение (семинары, совещания) 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04FD074-9950-4D98-A394-4963D1312FB5}" type="parTrans" cxnId="{F6454AA6-C841-43B5-8434-527C63C47A2B}">
      <dgm:prSet/>
      <dgm:spPr/>
      <dgm:t>
        <a:bodyPr/>
        <a:lstStyle/>
        <a:p>
          <a:endParaRPr lang="ru-RU"/>
        </a:p>
      </dgm:t>
    </dgm:pt>
    <dgm:pt modelId="{FD92DB15-0FC8-4D00-95FB-1D64A8B28BF0}" type="sibTrans" cxnId="{F6454AA6-C841-43B5-8434-527C63C47A2B}">
      <dgm:prSet/>
      <dgm:spPr/>
      <dgm:t>
        <a:bodyPr/>
        <a:lstStyle/>
        <a:p>
          <a:endParaRPr lang="ru-RU"/>
        </a:p>
      </dgm:t>
    </dgm:pt>
    <dgm:pt modelId="{604F7F8C-4D6E-4686-A5F3-6AFA4680CD4D}">
      <dgm:prSet phldrT="[Текст]" phldr="1"/>
      <dgm:spPr/>
      <dgm:t>
        <a:bodyPr/>
        <a:lstStyle/>
        <a:p>
          <a:endParaRPr lang="ru-RU"/>
        </a:p>
      </dgm:t>
    </dgm:pt>
    <dgm:pt modelId="{1F31AD75-77E4-4F84-9FF1-E9F1AA3E3562}" type="parTrans" cxnId="{505E0DFD-D2ED-4F7D-A947-DC212D4F47D7}">
      <dgm:prSet/>
      <dgm:spPr/>
      <dgm:t>
        <a:bodyPr/>
        <a:lstStyle/>
        <a:p>
          <a:endParaRPr lang="ru-RU"/>
        </a:p>
      </dgm:t>
    </dgm:pt>
    <dgm:pt modelId="{DF10DE71-6BCF-40D2-8013-6C545F1CB07C}" type="sibTrans" cxnId="{505E0DFD-D2ED-4F7D-A947-DC212D4F47D7}">
      <dgm:prSet/>
      <dgm:spPr/>
      <dgm:t>
        <a:bodyPr/>
        <a:lstStyle/>
        <a:p>
          <a:endParaRPr lang="ru-RU"/>
        </a:p>
      </dgm:t>
    </dgm:pt>
    <dgm:pt modelId="{81C6FF9D-7310-4848-BBE7-B36864DE5348}">
      <dgm:prSet phldrT="[Текст]"/>
      <dgm:spPr/>
      <dgm:t>
        <a:bodyPr/>
        <a:lstStyle/>
        <a:p>
          <a:pPr algn="ctr"/>
          <a:r>
            <a:rPr lang="ru-RU" b="1" dirty="0" smtClean="0">
              <a:latin typeface="Times New Roman" pitchFamily="18" charset="0"/>
              <a:cs typeface="Times New Roman" pitchFamily="18" charset="0"/>
            </a:rPr>
            <a:t>Индивидуальные и групповые консультации для учащихся, педагогов, родителей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BFD91C5C-3FD3-42F2-8CF9-AB1692F05E7D}" type="parTrans" cxnId="{3A7EFF9B-0E0D-4E97-BBE8-A7DA179E38EF}">
      <dgm:prSet/>
      <dgm:spPr/>
      <dgm:t>
        <a:bodyPr/>
        <a:lstStyle/>
        <a:p>
          <a:endParaRPr lang="ru-RU"/>
        </a:p>
      </dgm:t>
    </dgm:pt>
    <dgm:pt modelId="{DF17FFA1-D0F7-4D70-B000-77A014075674}" type="sibTrans" cxnId="{3A7EFF9B-0E0D-4E97-BBE8-A7DA179E38EF}">
      <dgm:prSet/>
      <dgm:spPr/>
      <dgm:t>
        <a:bodyPr/>
        <a:lstStyle/>
        <a:p>
          <a:endParaRPr lang="ru-RU"/>
        </a:p>
      </dgm:t>
    </dgm:pt>
    <dgm:pt modelId="{2F519697-57BA-49AD-B7EE-927D3C4E43B4}">
      <dgm:prSet phldrT="[Текст]" phldr="1"/>
      <dgm:spPr/>
      <dgm:t>
        <a:bodyPr/>
        <a:lstStyle/>
        <a:p>
          <a:pPr algn="l"/>
          <a:endParaRPr lang="ru-RU" dirty="0"/>
        </a:p>
      </dgm:t>
    </dgm:pt>
    <dgm:pt modelId="{1F62E1BF-0E9A-4BD4-A880-A1D9BBC8ECC5}" type="parTrans" cxnId="{ED338318-79AB-4469-90FB-B4009A6406E9}">
      <dgm:prSet/>
      <dgm:spPr/>
      <dgm:t>
        <a:bodyPr/>
        <a:lstStyle/>
        <a:p>
          <a:endParaRPr lang="ru-RU"/>
        </a:p>
      </dgm:t>
    </dgm:pt>
    <dgm:pt modelId="{25AFDDC0-0B4D-46CC-94B6-C57BBD0E3836}" type="sibTrans" cxnId="{ED338318-79AB-4469-90FB-B4009A6406E9}">
      <dgm:prSet/>
      <dgm:spPr/>
      <dgm:t>
        <a:bodyPr/>
        <a:lstStyle/>
        <a:p>
          <a:endParaRPr lang="ru-RU"/>
        </a:p>
      </dgm:t>
    </dgm:pt>
    <dgm:pt modelId="{B6EB0550-A0F1-4797-BF00-001A1B5365F1}">
      <dgm:prSet phldrT="[Текст]" phldr="1"/>
      <dgm:spPr/>
      <dgm:t>
        <a:bodyPr/>
        <a:lstStyle/>
        <a:p>
          <a:endParaRPr lang="ru-RU"/>
        </a:p>
      </dgm:t>
    </dgm:pt>
    <dgm:pt modelId="{26CCFF39-8D5B-47F4-8495-DF6C8E2B7099}" type="parTrans" cxnId="{093AF57A-68FA-4728-BEE8-D6223FC7CFF4}">
      <dgm:prSet/>
      <dgm:spPr/>
      <dgm:t>
        <a:bodyPr/>
        <a:lstStyle/>
        <a:p>
          <a:endParaRPr lang="ru-RU"/>
        </a:p>
      </dgm:t>
    </dgm:pt>
    <dgm:pt modelId="{AA4FA54E-BE0E-4D6C-864B-4416B0ABD1ED}" type="sibTrans" cxnId="{093AF57A-68FA-4728-BEE8-D6223FC7CFF4}">
      <dgm:prSet/>
      <dgm:spPr/>
      <dgm:t>
        <a:bodyPr/>
        <a:lstStyle/>
        <a:p>
          <a:endParaRPr lang="ru-RU"/>
        </a:p>
      </dgm:t>
    </dgm:pt>
    <dgm:pt modelId="{5BA9DBDA-FE5B-4527-94F6-FE630F16DB69}">
      <dgm:prSet phldrT="[Текст]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latin typeface="Times New Roman" pitchFamily="18" charset="0"/>
              <a:cs typeface="Times New Roman" pitchFamily="18" charset="0"/>
            </a:rPr>
            <a:t>Занятия и игры с учащимися: адаптационные,                       на сплочение коллектива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2767C015-9CFE-4A11-B7E1-DE514128C228}" type="parTrans" cxnId="{345456D0-69CF-47A1-89DA-FA3ADF522CD4}">
      <dgm:prSet/>
      <dgm:spPr/>
      <dgm:t>
        <a:bodyPr/>
        <a:lstStyle/>
        <a:p>
          <a:endParaRPr lang="ru-RU"/>
        </a:p>
      </dgm:t>
    </dgm:pt>
    <dgm:pt modelId="{B0720516-4B75-4536-B93D-BCC6B6942397}" type="sibTrans" cxnId="{345456D0-69CF-47A1-89DA-FA3ADF522CD4}">
      <dgm:prSet/>
      <dgm:spPr/>
      <dgm:t>
        <a:bodyPr/>
        <a:lstStyle/>
        <a:p>
          <a:endParaRPr lang="ru-RU"/>
        </a:p>
      </dgm:t>
    </dgm:pt>
    <dgm:pt modelId="{DEB71A91-0FE0-4544-818B-0C164CA3EADD}">
      <dgm:prSet phldrT="[Текст]" phldr="1"/>
      <dgm:spPr/>
      <dgm:t>
        <a:bodyPr/>
        <a:lstStyle/>
        <a:p>
          <a:pPr marL="228600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dirty="0"/>
        </a:p>
      </dgm:t>
    </dgm:pt>
    <dgm:pt modelId="{0C143DFB-4D7E-4562-BA27-06CCCFB1C9D5}" type="parTrans" cxnId="{10AF44DF-38DD-4326-8D76-972CC3FA86E1}">
      <dgm:prSet/>
      <dgm:spPr/>
      <dgm:t>
        <a:bodyPr/>
        <a:lstStyle/>
        <a:p>
          <a:endParaRPr lang="ru-RU"/>
        </a:p>
      </dgm:t>
    </dgm:pt>
    <dgm:pt modelId="{95E50DCB-182B-491E-A8A9-3AA830975B07}" type="sibTrans" cxnId="{10AF44DF-38DD-4326-8D76-972CC3FA86E1}">
      <dgm:prSet/>
      <dgm:spPr/>
      <dgm:t>
        <a:bodyPr/>
        <a:lstStyle/>
        <a:p>
          <a:endParaRPr lang="ru-RU"/>
        </a:p>
      </dgm:t>
    </dgm:pt>
    <dgm:pt modelId="{D5DD417A-0278-49B5-B3A1-922C7FEFF679}">
      <dgm:prSet/>
      <dgm:spPr/>
      <dgm:t>
        <a:bodyPr/>
        <a:lstStyle/>
        <a:p>
          <a:endParaRPr lang="ru-RU"/>
        </a:p>
      </dgm:t>
    </dgm:pt>
    <dgm:pt modelId="{48508995-63E8-4B3D-B365-5277AA2BBCD5}" type="parTrans" cxnId="{2E2FBA18-83BF-4329-837E-5B9821AB1182}">
      <dgm:prSet/>
      <dgm:spPr/>
      <dgm:t>
        <a:bodyPr/>
        <a:lstStyle/>
        <a:p>
          <a:endParaRPr lang="ru-RU"/>
        </a:p>
      </dgm:t>
    </dgm:pt>
    <dgm:pt modelId="{D87C11E4-BF9F-43AD-9545-573CC4445E25}" type="sibTrans" cxnId="{2E2FBA18-83BF-4329-837E-5B9821AB1182}">
      <dgm:prSet/>
      <dgm:spPr/>
      <dgm:t>
        <a:bodyPr/>
        <a:lstStyle/>
        <a:p>
          <a:endParaRPr lang="ru-RU"/>
        </a:p>
      </dgm:t>
    </dgm:pt>
    <dgm:pt modelId="{8A42B15C-A5EA-46FE-B3F8-14836BEC8F1C}">
      <dgm:prSet/>
      <dgm:spPr/>
      <dgm:t>
        <a:bodyPr/>
        <a:lstStyle/>
        <a:p>
          <a:endParaRPr lang="ru-RU"/>
        </a:p>
      </dgm:t>
    </dgm:pt>
    <dgm:pt modelId="{EFA102FF-E336-462C-BB6F-85A4EB199A83}" type="parTrans" cxnId="{F3F3A754-57EE-49B1-A107-4660E638F488}">
      <dgm:prSet/>
      <dgm:spPr/>
      <dgm:t>
        <a:bodyPr/>
        <a:lstStyle/>
        <a:p>
          <a:endParaRPr lang="ru-RU"/>
        </a:p>
      </dgm:t>
    </dgm:pt>
    <dgm:pt modelId="{99D612AC-27BF-4FAA-BD19-D6C8672D3660}" type="sibTrans" cxnId="{F3F3A754-57EE-49B1-A107-4660E638F488}">
      <dgm:prSet/>
      <dgm:spPr/>
      <dgm:t>
        <a:bodyPr/>
        <a:lstStyle/>
        <a:p>
          <a:endParaRPr lang="ru-RU"/>
        </a:p>
      </dgm:t>
    </dgm:pt>
    <dgm:pt modelId="{9D59D143-9EE6-4188-A195-E4C46215E606}">
      <dgm:prSet/>
      <dgm:spPr/>
      <dgm:t>
        <a:bodyPr/>
        <a:lstStyle/>
        <a:p>
          <a:pPr algn="ctr"/>
          <a:r>
            <a:rPr lang="ru-RU" b="1" dirty="0" smtClean="0">
              <a:latin typeface="Times New Roman" pitchFamily="18" charset="0"/>
              <a:cs typeface="Times New Roman" pitchFamily="18" charset="0"/>
            </a:rPr>
            <a:t>Развивающие занятия с детьми с ОВЗ  (арт-терапия, подвижные игры, тестовые задания) 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E4013A2C-F08C-4DDC-904F-86E7340F13E4}" type="parTrans" cxnId="{6BF4E1C4-5EBD-420D-BB22-8706AC392456}">
      <dgm:prSet/>
      <dgm:spPr/>
      <dgm:t>
        <a:bodyPr/>
        <a:lstStyle/>
        <a:p>
          <a:endParaRPr lang="ru-RU"/>
        </a:p>
      </dgm:t>
    </dgm:pt>
    <dgm:pt modelId="{F1006D34-ECA7-4ABE-8FBC-1B0205D3742C}" type="sibTrans" cxnId="{6BF4E1C4-5EBD-420D-BB22-8706AC392456}">
      <dgm:prSet/>
      <dgm:spPr/>
      <dgm:t>
        <a:bodyPr/>
        <a:lstStyle/>
        <a:p>
          <a:endParaRPr lang="ru-RU"/>
        </a:p>
      </dgm:t>
    </dgm:pt>
    <dgm:pt modelId="{BA661AA1-E24D-4201-B74A-6C94EC499490}">
      <dgm:prSet/>
      <dgm:spPr/>
      <dgm:t>
        <a:bodyPr/>
        <a:lstStyle/>
        <a:p>
          <a:pPr algn="ctr"/>
          <a:r>
            <a:rPr lang="ru-RU" b="1" dirty="0" smtClean="0">
              <a:latin typeface="Times New Roman" pitchFamily="18" charset="0"/>
              <a:cs typeface="Times New Roman" pitchFamily="18" charset="0"/>
            </a:rPr>
            <a:t>Профилактика эмоционального выгорания у педагогов (тренинги, упражнения, мастер-классы, тестирование)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B09BDF06-F1EE-480F-A0DF-3783816AA626}" type="parTrans" cxnId="{73F59715-0729-4013-A6DF-CD210D06A034}">
      <dgm:prSet/>
      <dgm:spPr/>
      <dgm:t>
        <a:bodyPr/>
        <a:lstStyle/>
        <a:p>
          <a:endParaRPr lang="ru-RU"/>
        </a:p>
      </dgm:t>
    </dgm:pt>
    <dgm:pt modelId="{B1AE3D19-AA49-4510-B35A-1CA1E4375751}" type="sibTrans" cxnId="{73F59715-0729-4013-A6DF-CD210D06A034}">
      <dgm:prSet/>
      <dgm:spPr/>
      <dgm:t>
        <a:bodyPr/>
        <a:lstStyle/>
        <a:p>
          <a:endParaRPr lang="ru-RU"/>
        </a:p>
      </dgm:t>
    </dgm:pt>
    <dgm:pt modelId="{FDE69E1D-91C2-43B5-B085-534404488ECC}" type="pres">
      <dgm:prSet presAssocID="{1B212BE3-DEB7-4A22-A274-D0F4288E833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AF52E8-50F2-4908-9948-590F65468743}" type="pres">
      <dgm:prSet presAssocID="{62BABBE0-1925-4E38-9F71-8552C8493989}" presName="composite" presStyleCnt="0"/>
      <dgm:spPr/>
    </dgm:pt>
    <dgm:pt modelId="{0C09768F-1130-4B82-BD01-B92C744CA5B4}" type="pres">
      <dgm:prSet presAssocID="{62BABBE0-1925-4E38-9F71-8552C8493989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2D7395-4E8C-4070-94F7-0CBA76110AC4}" type="pres">
      <dgm:prSet presAssocID="{62BABBE0-1925-4E38-9F71-8552C8493989}" presName="descendantText" presStyleLbl="alignAcc1" presStyleIdx="0" presStyleCnt="5" custLinFactNeighborX="21146" custLinFactNeighborY="-59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EDB0A1-99F2-47EC-8E5E-0F989DF7CD42}" type="pres">
      <dgm:prSet presAssocID="{3BFDFA86-1FA9-4BC3-BAA5-36708757BDF7}" presName="sp" presStyleCnt="0"/>
      <dgm:spPr/>
    </dgm:pt>
    <dgm:pt modelId="{0CD11C9B-1379-49B3-A910-EA301DB13517}" type="pres">
      <dgm:prSet presAssocID="{604F7F8C-4D6E-4686-A5F3-6AFA4680CD4D}" presName="composite" presStyleCnt="0"/>
      <dgm:spPr/>
    </dgm:pt>
    <dgm:pt modelId="{5F18107D-74D6-43DC-8AF4-6BD5D6FA0EC9}" type="pres">
      <dgm:prSet presAssocID="{604F7F8C-4D6E-4686-A5F3-6AFA4680CD4D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76B18D-2865-4731-9256-650DB6620B4F}" type="pres">
      <dgm:prSet presAssocID="{604F7F8C-4D6E-4686-A5F3-6AFA4680CD4D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B8B9BA-49C7-40BA-9E00-9E2EAAD99E7C}" type="pres">
      <dgm:prSet presAssocID="{DF10DE71-6BCF-40D2-8013-6C545F1CB07C}" presName="sp" presStyleCnt="0"/>
      <dgm:spPr/>
    </dgm:pt>
    <dgm:pt modelId="{73779EE4-EEC1-4F73-84BD-DAD687E607E6}" type="pres">
      <dgm:prSet presAssocID="{B6EB0550-A0F1-4797-BF00-001A1B5365F1}" presName="composite" presStyleCnt="0"/>
      <dgm:spPr/>
    </dgm:pt>
    <dgm:pt modelId="{174B05A0-2B77-494A-A76E-E86A8FFB82BE}" type="pres">
      <dgm:prSet presAssocID="{B6EB0550-A0F1-4797-BF00-001A1B5365F1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DCDC84-F35D-4ECC-B00C-5EDEAC25C78F}" type="pres">
      <dgm:prSet presAssocID="{B6EB0550-A0F1-4797-BF00-001A1B5365F1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A1D644-3A55-4BF0-909A-F213A7DFE140}" type="pres">
      <dgm:prSet presAssocID="{AA4FA54E-BE0E-4D6C-864B-4416B0ABD1ED}" presName="sp" presStyleCnt="0"/>
      <dgm:spPr/>
    </dgm:pt>
    <dgm:pt modelId="{B5A835D7-613F-46B0-B388-85E0C28DD3EC}" type="pres">
      <dgm:prSet presAssocID="{D5DD417A-0278-49B5-B3A1-922C7FEFF679}" presName="composite" presStyleCnt="0"/>
      <dgm:spPr/>
    </dgm:pt>
    <dgm:pt modelId="{062D61F6-61B6-41BE-A327-00D4AF258541}" type="pres">
      <dgm:prSet presAssocID="{D5DD417A-0278-49B5-B3A1-922C7FEFF679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803733-6D58-43FF-B147-ABDF69A75BD5}" type="pres">
      <dgm:prSet presAssocID="{D5DD417A-0278-49B5-B3A1-922C7FEFF679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222F97-927D-4E95-9965-3780D72511E0}" type="pres">
      <dgm:prSet presAssocID="{D87C11E4-BF9F-43AD-9545-573CC4445E25}" presName="sp" presStyleCnt="0"/>
      <dgm:spPr/>
    </dgm:pt>
    <dgm:pt modelId="{F766CADD-3E7E-49E3-904F-7FEE7ADCE781}" type="pres">
      <dgm:prSet presAssocID="{8A42B15C-A5EA-46FE-B3F8-14836BEC8F1C}" presName="composite" presStyleCnt="0"/>
      <dgm:spPr/>
    </dgm:pt>
    <dgm:pt modelId="{6B47195A-6860-4104-B54F-A12230054478}" type="pres">
      <dgm:prSet presAssocID="{8A42B15C-A5EA-46FE-B3F8-14836BEC8F1C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6BC6D4-B300-44B1-959C-421757DD8A4D}" type="pres">
      <dgm:prSet presAssocID="{8A42B15C-A5EA-46FE-B3F8-14836BEC8F1C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454AA6-C841-43B5-8434-527C63C47A2B}" srcId="{62BABBE0-1925-4E38-9F71-8552C8493989}" destId="{A2B88134-0936-442F-9CB1-CF0651228538}" srcOrd="0" destOrd="0" parTransId="{204FD074-9950-4D98-A394-4963D1312FB5}" sibTransId="{FD92DB15-0FC8-4D00-95FB-1D64A8B28BF0}"/>
    <dgm:cxn modelId="{73F59715-0729-4013-A6DF-CD210D06A034}" srcId="{8A42B15C-A5EA-46FE-B3F8-14836BEC8F1C}" destId="{BA661AA1-E24D-4201-B74A-6C94EC499490}" srcOrd="0" destOrd="0" parTransId="{B09BDF06-F1EE-480F-A0DF-3783816AA626}" sibTransId="{B1AE3D19-AA49-4510-B35A-1CA1E4375751}"/>
    <dgm:cxn modelId="{345456D0-69CF-47A1-89DA-FA3ADF522CD4}" srcId="{B6EB0550-A0F1-4797-BF00-001A1B5365F1}" destId="{5BA9DBDA-FE5B-4527-94F6-FE630F16DB69}" srcOrd="0" destOrd="0" parTransId="{2767C015-9CFE-4A11-B7E1-DE514128C228}" sibTransId="{B0720516-4B75-4536-B93D-BCC6B6942397}"/>
    <dgm:cxn modelId="{F3F3A754-57EE-49B1-A107-4660E638F488}" srcId="{1B212BE3-DEB7-4A22-A274-D0F4288E833E}" destId="{8A42B15C-A5EA-46FE-B3F8-14836BEC8F1C}" srcOrd="4" destOrd="0" parTransId="{EFA102FF-E336-462C-BB6F-85A4EB199A83}" sibTransId="{99D612AC-27BF-4FAA-BD19-D6C8672D3660}"/>
    <dgm:cxn modelId="{B336D7AD-7A84-4A4A-B56D-547ECCF12BD8}" type="presOf" srcId="{62BABBE0-1925-4E38-9F71-8552C8493989}" destId="{0C09768F-1130-4B82-BD01-B92C744CA5B4}" srcOrd="0" destOrd="0" presId="urn:microsoft.com/office/officeart/2005/8/layout/chevron2"/>
    <dgm:cxn modelId="{0C08658B-2210-4BD3-A20D-55D6EFFCA856}" srcId="{1B212BE3-DEB7-4A22-A274-D0F4288E833E}" destId="{62BABBE0-1925-4E38-9F71-8552C8493989}" srcOrd="0" destOrd="0" parTransId="{6D574718-A4C3-4B30-BA56-6EB38A616878}" sibTransId="{3BFDFA86-1FA9-4BC3-BAA5-36708757BDF7}"/>
    <dgm:cxn modelId="{01CD4283-01E4-4FFF-89D8-8EAEEE704AFF}" type="presOf" srcId="{D5DD417A-0278-49B5-B3A1-922C7FEFF679}" destId="{062D61F6-61B6-41BE-A327-00D4AF258541}" srcOrd="0" destOrd="0" presId="urn:microsoft.com/office/officeart/2005/8/layout/chevron2"/>
    <dgm:cxn modelId="{3A7EFF9B-0E0D-4E97-BBE8-A7DA179E38EF}" srcId="{604F7F8C-4D6E-4686-A5F3-6AFA4680CD4D}" destId="{81C6FF9D-7310-4848-BBE7-B36864DE5348}" srcOrd="0" destOrd="0" parTransId="{BFD91C5C-3FD3-42F2-8CF9-AB1692F05E7D}" sibTransId="{DF17FFA1-D0F7-4D70-B000-77A014075674}"/>
    <dgm:cxn modelId="{FF8FFB02-746C-4F44-8D7D-E80445B07A3B}" type="presOf" srcId="{81C6FF9D-7310-4848-BBE7-B36864DE5348}" destId="{2A76B18D-2865-4731-9256-650DB6620B4F}" srcOrd="0" destOrd="0" presId="urn:microsoft.com/office/officeart/2005/8/layout/chevron2"/>
    <dgm:cxn modelId="{ED338318-79AB-4469-90FB-B4009A6406E9}" srcId="{604F7F8C-4D6E-4686-A5F3-6AFA4680CD4D}" destId="{2F519697-57BA-49AD-B7EE-927D3C4E43B4}" srcOrd="1" destOrd="0" parTransId="{1F62E1BF-0E9A-4BD4-A880-A1D9BBC8ECC5}" sibTransId="{25AFDDC0-0B4D-46CC-94B6-C57BBD0E3836}"/>
    <dgm:cxn modelId="{09B8674A-220C-4705-96A7-F3895A3CE267}" type="presOf" srcId="{B6EB0550-A0F1-4797-BF00-001A1B5365F1}" destId="{174B05A0-2B77-494A-A76E-E86A8FFB82BE}" srcOrd="0" destOrd="0" presId="urn:microsoft.com/office/officeart/2005/8/layout/chevron2"/>
    <dgm:cxn modelId="{2E2FBA18-83BF-4329-837E-5B9821AB1182}" srcId="{1B212BE3-DEB7-4A22-A274-D0F4288E833E}" destId="{D5DD417A-0278-49B5-B3A1-922C7FEFF679}" srcOrd="3" destOrd="0" parTransId="{48508995-63E8-4B3D-B365-5277AA2BBCD5}" sibTransId="{D87C11E4-BF9F-43AD-9545-573CC4445E25}"/>
    <dgm:cxn modelId="{CE75FBEC-18BC-4C6F-B3F7-C2439BEB5E8E}" type="presOf" srcId="{9D59D143-9EE6-4188-A195-E4C46215E606}" destId="{89803733-6D58-43FF-B147-ABDF69A75BD5}" srcOrd="0" destOrd="0" presId="urn:microsoft.com/office/officeart/2005/8/layout/chevron2"/>
    <dgm:cxn modelId="{E141646A-5061-4244-B4E2-8A8183A91E06}" type="presOf" srcId="{5BA9DBDA-FE5B-4527-94F6-FE630F16DB69}" destId="{8DDCDC84-F35D-4ECC-B00C-5EDEAC25C78F}" srcOrd="0" destOrd="0" presId="urn:microsoft.com/office/officeart/2005/8/layout/chevron2"/>
    <dgm:cxn modelId="{2D938ADA-3269-4019-A972-31FE2A5BDB15}" type="presOf" srcId="{A2B88134-0936-442F-9CB1-CF0651228538}" destId="{142D7395-4E8C-4070-94F7-0CBA76110AC4}" srcOrd="0" destOrd="0" presId="urn:microsoft.com/office/officeart/2005/8/layout/chevron2"/>
    <dgm:cxn modelId="{23A9A1B0-2998-4E5B-A49B-80F4B6B8A57B}" type="presOf" srcId="{2F519697-57BA-49AD-B7EE-927D3C4E43B4}" destId="{2A76B18D-2865-4731-9256-650DB6620B4F}" srcOrd="0" destOrd="1" presId="urn:microsoft.com/office/officeart/2005/8/layout/chevron2"/>
    <dgm:cxn modelId="{6BF4E1C4-5EBD-420D-BB22-8706AC392456}" srcId="{D5DD417A-0278-49B5-B3A1-922C7FEFF679}" destId="{9D59D143-9EE6-4188-A195-E4C46215E606}" srcOrd="0" destOrd="0" parTransId="{E4013A2C-F08C-4DDC-904F-86E7340F13E4}" sibTransId="{F1006D34-ECA7-4ABE-8FBC-1B0205D3742C}"/>
    <dgm:cxn modelId="{505E0DFD-D2ED-4F7D-A947-DC212D4F47D7}" srcId="{1B212BE3-DEB7-4A22-A274-D0F4288E833E}" destId="{604F7F8C-4D6E-4686-A5F3-6AFA4680CD4D}" srcOrd="1" destOrd="0" parTransId="{1F31AD75-77E4-4F84-9FF1-E9F1AA3E3562}" sibTransId="{DF10DE71-6BCF-40D2-8013-6C545F1CB07C}"/>
    <dgm:cxn modelId="{10AF44DF-38DD-4326-8D76-972CC3FA86E1}" srcId="{B6EB0550-A0F1-4797-BF00-001A1B5365F1}" destId="{DEB71A91-0FE0-4544-818B-0C164CA3EADD}" srcOrd="1" destOrd="0" parTransId="{0C143DFB-4D7E-4562-BA27-06CCCFB1C9D5}" sibTransId="{95E50DCB-182B-491E-A8A9-3AA830975B07}"/>
    <dgm:cxn modelId="{A8EA8550-6A68-49D7-88CE-13BDAD7C397B}" type="presOf" srcId="{1B212BE3-DEB7-4A22-A274-D0F4288E833E}" destId="{FDE69E1D-91C2-43B5-B085-534404488ECC}" srcOrd="0" destOrd="0" presId="urn:microsoft.com/office/officeart/2005/8/layout/chevron2"/>
    <dgm:cxn modelId="{E584B2A8-28CB-4F43-B4FB-39D6085B2FDB}" type="presOf" srcId="{8A42B15C-A5EA-46FE-B3F8-14836BEC8F1C}" destId="{6B47195A-6860-4104-B54F-A12230054478}" srcOrd="0" destOrd="0" presId="urn:microsoft.com/office/officeart/2005/8/layout/chevron2"/>
    <dgm:cxn modelId="{C4CD3BA5-9539-4D65-8E4D-7F5F5DD10DA5}" type="presOf" srcId="{604F7F8C-4D6E-4686-A5F3-6AFA4680CD4D}" destId="{5F18107D-74D6-43DC-8AF4-6BD5D6FA0EC9}" srcOrd="0" destOrd="0" presId="urn:microsoft.com/office/officeart/2005/8/layout/chevron2"/>
    <dgm:cxn modelId="{093AF57A-68FA-4728-BEE8-D6223FC7CFF4}" srcId="{1B212BE3-DEB7-4A22-A274-D0F4288E833E}" destId="{B6EB0550-A0F1-4797-BF00-001A1B5365F1}" srcOrd="2" destOrd="0" parTransId="{26CCFF39-8D5B-47F4-8495-DF6C8E2B7099}" sibTransId="{AA4FA54E-BE0E-4D6C-864B-4416B0ABD1ED}"/>
    <dgm:cxn modelId="{94DF0100-37D1-45BA-AED8-9FA942B17C7D}" type="presOf" srcId="{BA661AA1-E24D-4201-B74A-6C94EC499490}" destId="{346BC6D4-B300-44B1-959C-421757DD8A4D}" srcOrd="0" destOrd="0" presId="urn:microsoft.com/office/officeart/2005/8/layout/chevron2"/>
    <dgm:cxn modelId="{29145C88-57AA-4E05-B756-773E6F6D8957}" type="presOf" srcId="{DEB71A91-0FE0-4544-818B-0C164CA3EADD}" destId="{8DDCDC84-F35D-4ECC-B00C-5EDEAC25C78F}" srcOrd="0" destOrd="1" presId="urn:microsoft.com/office/officeart/2005/8/layout/chevron2"/>
    <dgm:cxn modelId="{888E6C40-8943-46A2-BF3F-D387687C2C0E}" type="presParOf" srcId="{FDE69E1D-91C2-43B5-B085-534404488ECC}" destId="{3DAF52E8-50F2-4908-9948-590F65468743}" srcOrd="0" destOrd="0" presId="urn:microsoft.com/office/officeart/2005/8/layout/chevron2"/>
    <dgm:cxn modelId="{CBF17C56-A44A-4019-BC5E-A405E7709E2C}" type="presParOf" srcId="{3DAF52E8-50F2-4908-9948-590F65468743}" destId="{0C09768F-1130-4B82-BD01-B92C744CA5B4}" srcOrd="0" destOrd="0" presId="urn:microsoft.com/office/officeart/2005/8/layout/chevron2"/>
    <dgm:cxn modelId="{F287D847-ED40-468B-B19D-647636947658}" type="presParOf" srcId="{3DAF52E8-50F2-4908-9948-590F65468743}" destId="{142D7395-4E8C-4070-94F7-0CBA76110AC4}" srcOrd="1" destOrd="0" presId="urn:microsoft.com/office/officeart/2005/8/layout/chevron2"/>
    <dgm:cxn modelId="{4E7E5861-B79A-4E3E-B90B-3FEB47E38B41}" type="presParOf" srcId="{FDE69E1D-91C2-43B5-B085-534404488ECC}" destId="{E1EDB0A1-99F2-47EC-8E5E-0F989DF7CD42}" srcOrd="1" destOrd="0" presId="urn:microsoft.com/office/officeart/2005/8/layout/chevron2"/>
    <dgm:cxn modelId="{52A7A02A-A3E4-4A0D-8C8F-D105C8B81C8E}" type="presParOf" srcId="{FDE69E1D-91C2-43B5-B085-534404488ECC}" destId="{0CD11C9B-1379-49B3-A910-EA301DB13517}" srcOrd="2" destOrd="0" presId="urn:microsoft.com/office/officeart/2005/8/layout/chevron2"/>
    <dgm:cxn modelId="{5C71D92E-D527-4446-82D3-786045FE0170}" type="presParOf" srcId="{0CD11C9B-1379-49B3-A910-EA301DB13517}" destId="{5F18107D-74D6-43DC-8AF4-6BD5D6FA0EC9}" srcOrd="0" destOrd="0" presId="urn:microsoft.com/office/officeart/2005/8/layout/chevron2"/>
    <dgm:cxn modelId="{3C5B6B07-FB76-4A3E-800D-B4D4A3627A36}" type="presParOf" srcId="{0CD11C9B-1379-49B3-A910-EA301DB13517}" destId="{2A76B18D-2865-4731-9256-650DB6620B4F}" srcOrd="1" destOrd="0" presId="urn:microsoft.com/office/officeart/2005/8/layout/chevron2"/>
    <dgm:cxn modelId="{0A18BAEE-2D82-41A3-9C9B-769039571858}" type="presParOf" srcId="{FDE69E1D-91C2-43B5-B085-534404488ECC}" destId="{FCB8B9BA-49C7-40BA-9E00-9E2EAAD99E7C}" srcOrd="3" destOrd="0" presId="urn:microsoft.com/office/officeart/2005/8/layout/chevron2"/>
    <dgm:cxn modelId="{915EAC58-15E8-41E6-8BB3-6031BF2907E2}" type="presParOf" srcId="{FDE69E1D-91C2-43B5-B085-534404488ECC}" destId="{73779EE4-EEC1-4F73-84BD-DAD687E607E6}" srcOrd="4" destOrd="0" presId="urn:microsoft.com/office/officeart/2005/8/layout/chevron2"/>
    <dgm:cxn modelId="{27E0FB0E-F734-43D7-9384-232DCF701143}" type="presParOf" srcId="{73779EE4-EEC1-4F73-84BD-DAD687E607E6}" destId="{174B05A0-2B77-494A-A76E-E86A8FFB82BE}" srcOrd="0" destOrd="0" presId="urn:microsoft.com/office/officeart/2005/8/layout/chevron2"/>
    <dgm:cxn modelId="{C87F415B-7807-47CB-9C00-D74521B18EFC}" type="presParOf" srcId="{73779EE4-EEC1-4F73-84BD-DAD687E607E6}" destId="{8DDCDC84-F35D-4ECC-B00C-5EDEAC25C78F}" srcOrd="1" destOrd="0" presId="urn:microsoft.com/office/officeart/2005/8/layout/chevron2"/>
    <dgm:cxn modelId="{A5C6C65E-C558-4A32-BC53-70CE9FEF526E}" type="presParOf" srcId="{FDE69E1D-91C2-43B5-B085-534404488ECC}" destId="{FBA1D644-3A55-4BF0-909A-F213A7DFE140}" srcOrd="5" destOrd="0" presId="urn:microsoft.com/office/officeart/2005/8/layout/chevron2"/>
    <dgm:cxn modelId="{4DB92DDF-EEFC-424C-BCCF-4341E95C00AC}" type="presParOf" srcId="{FDE69E1D-91C2-43B5-B085-534404488ECC}" destId="{B5A835D7-613F-46B0-B388-85E0C28DD3EC}" srcOrd="6" destOrd="0" presId="urn:microsoft.com/office/officeart/2005/8/layout/chevron2"/>
    <dgm:cxn modelId="{67BE990E-CCDC-4430-9E97-4A8F99DD4A6C}" type="presParOf" srcId="{B5A835D7-613F-46B0-B388-85E0C28DD3EC}" destId="{062D61F6-61B6-41BE-A327-00D4AF258541}" srcOrd="0" destOrd="0" presId="urn:microsoft.com/office/officeart/2005/8/layout/chevron2"/>
    <dgm:cxn modelId="{9F2E4197-82D7-48AB-B450-B6C17C71516C}" type="presParOf" srcId="{B5A835D7-613F-46B0-B388-85E0C28DD3EC}" destId="{89803733-6D58-43FF-B147-ABDF69A75BD5}" srcOrd="1" destOrd="0" presId="urn:microsoft.com/office/officeart/2005/8/layout/chevron2"/>
    <dgm:cxn modelId="{0027BCAC-9A7D-414C-8E44-AF153D53D483}" type="presParOf" srcId="{FDE69E1D-91C2-43B5-B085-534404488ECC}" destId="{B5222F97-927D-4E95-9965-3780D72511E0}" srcOrd="7" destOrd="0" presId="urn:microsoft.com/office/officeart/2005/8/layout/chevron2"/>
    <dgm:cxn modelId="{93C1790E-801E-48C5-861E-344E4BC9529C}" type="presParOf" srcId="{FDE69E1D-91C2-43B5-B085-534404488ECC}" destId="{F766CADD-3E7E-49E3-904F-7FEE7ADCE781}" srcOrd="8" destOrd="0" presId="urn:microsoft.com/office/officeart/2005/8/layout/chevron2"/>
    <dgm:cxn modelId="{D7B4597E-DA43-4CE3-A5AB-6ECAAE36E99D}" type="presParOf" srcId="{F766CADD-3E7E-49E3-904F-7FEE7ADCE781}" destId="{6B47195A-6860-4104-B54F-A12230054478}" srcOrd="0" destOrd="0" presId="urn:microsoft.com/office/officeart/2005/8/layout/chevron2"/>
    <dgm:cxn modelId="{BD3BDE82-16D8-44DE-847B-D5A8E7F2F68D}" type="presParOf" srcId="{F766CADD-3E7E-49E3-904F-7FEE7ADCE781}" destId="{346BC6D4-B300-44B1-959C-421757DD8A4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A66E39-D8AD-406B-A2C9-C43A93E176A6}">
      <dsp:nvSpPr>
        <dsp:cNvPr id="0" name=""/>
        <dsp:cNvSpPr/>
      </dsp:nvSpPr>
      <dsp:spPr>
        <a:xfrm>
          <a:off x="1335853" y="1851299"/>
          <a:ext cx="2497041" cy="2590355"/>
        </a:xfrm>
        <a:prstGeom prst="gear9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solidFill>
                <a:schemeClr val="tx1"/>
              </a:solidFill>
            </a:rPr>
            <a:t>Механизм реализации: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050" kern="1200" dirty="0" smtClean="0">
              <a:solidFill>
                <a:schemeClr val="tx1"/>
              </a:solidFill>
            </a:rPr>
            <a:t>индивидуальный образовательный маршрут, выстраиваемый 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050" kern="1200" dirty="0" smtClean="0">
              <a:solidFill>
                <a:schemeClr val="tx1"/>
              </a:solidFill>
            </a:rPr>
            <a:t>на основании личных возможностей ребенка</a:t>
          </a:r>
          <a:endParaRPr lang="ru-RU" sz="1050" kern="1200" dirty="0">
            <a:solidFill>
              <a:schemeClr val="tx1"/>
            </a:solidFill>
          </a:endParaRPr>
        </a:p>
      </dsp:txBody>
      <dsp:txXfrm>
        <a:off x="1837869" y="2451878"/>
        <a:ext cx="1493009" cy="1343487"/>
      </dsp:txXfrm>
    </dsp:sp>
    <dsp:sp modelId="{A0568D35-8E4A-453C-B04B-CABB2523DBEA}">
      <dsp:nvSpPr>
        <dsp:cNvPr id="0" name=""/>
        <dsp:cNvSpPr/>
      </dsp:nvSpPr>
      <dsp:spPr>
        <a:xfrm>
          <a:off x="3420369" y="2555931"/>
          <a:ext cx="2624957" cy="2529517"/>
        </a:xfrm>
        <a:prstGeom prst="gear6">
          <a:avLst/>
        </a:prstGeom>
        <a:solidFill>
          <a:schemeClr val="accent5">
            <a:hueOff val="-515611"/>
            <a:satOff val="-6008"/>
            <a:lumOff val="-10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050" b="1" kern="1200" dirty="0" smtClean="0">
              <a:solidFill>
                <a:schemeClr val="tx1"/>
              </a:solidFill>
            </a:rPr>
            <a:t>Эффекты и результаты: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050" b="1" kern="1200" dirty="0" smtClean="0">
            <a:solidFill>
              <a:schemeClr val="tx1"/>
            </a:solidFill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050" kern="1200" dirty="0" smtClean="0">
              <a:solidFill>
                <a:schemeClr val="tx1"/>
              </a:solidFill>
            </a:rPr>
            <a:t>* Личностное развитие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050" kern="1200" dirty="0" smtClean="0">
              <a:solidFill>
                <a:schemeClr val="tx1"/>
              </a:solidFill>
            </a:rPr>
            <a:t>* Социальная интеграция и адаптация к жизни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050" kern="1200" dirty="0" smtClean="0">
              <a:solidFill>
                <a:schemeClr val="tx1"/>
              </a:solidFill>
            </a:rPr>
            <a:t> в обществе </a:t>
          </a:r>
          <a:endParaRPr lang="ru-RU" sz="1050" kern="1200" dirty="0">
            <a:solidFill>
              <a:schemeClr val="tx1"/>
            </a:solidFill>
          </a:endParaRPr>
        </a:p>
      </dsp:txBody>
      <dsp:txXfrm>
        <a:off x="4071056" y="3196593"/>
        <a:ext cx="1323583" cy="1248193"/>
      </dsp:txXfrm>
    </dsp:sp>
    <dsp:sp modelId="{E102EF0A-2C97-4605-8CC4-219E68B00858}">
      <dsp:nvSpPr>
        <dsp:cNvPr id="0" name=""/>
        <dsp:cNvSpPr/>
      </dsp:nvSpPr>
      <dsp:spPr>
        <a:xfrm rot="20700000">
          <a:off x="2512010" y="256654"/>
          <a:ext cx="2276744" cy="2229156"/>
        </a:xfrm>
        <a:prstGeom prst="gear6">
          <a:avLst/>
        </a:prstGeom>
        <a:solidFill>
          <a:schemeClr val="accent5">
            <a:hueOff val="-1031223"/>
            <a:satOff val="-12017"/>
            <a:lumOff val="-21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</a:rPr>
            <a:t>Цель: </a:t>
          </a:r>
          <a:r>
            <a:rPr lang="ru-RU" sz="1100" kern="1200" dirty="0" smtClean="0">
              <a:solidFill>
                <a:schemeClr val="tx1"/>
              </a:solidFill>
            </a:rPr>
            <a:t>содействие социализации и самоопределению детей с ОВЗ и детей-инвалидов </a:t>
          </a:r>
          <a:endParaRPr lang="ru-RU" sz="1100" kern="1200" dirty="0">
            <a:solidFill>
              <a:schemeClr val="tx1"/>
            </a:solidFill>
          </a:endParaRPr>
        </a:p>
      </dsp:txBody>
      <dsp:txXfrm rot="-20700000">
        <a:off x="3014189" y="742750"/>
        <a:ext cx="1272385" cy="1256962"/>
      </dsp:txXfrm>
    </dsp:sp>
    <dsp:sp modelId="{70AACA64-6C12-4A68-B386-86A140408E3E}">
      <dsp:nvSpPr>
        <dsp:cNvPr id="0" name=""/>
        <dsp:cNvSpPr/>
      </dsp:nvSpPr>
      <dsp:spPr>
        <a:xfrm rot="6884307">
          <a:off x="2904279" y="1974002"/>
          <a:ext cx="3663980" cy="3570373"/>
        </a:xfrm>
        <a:prstGeom prst="circularArrow">
          <a:avLst>
            <a:gd name="adj1" fmla="val 4687"/>
            <a:gd name="adj2" fmla="val 299029"/>
            <a:gd name="adj3" fmla="val 2537900"/>
            <a:gd name="adj4" fmla="val 15815227"/>
            <a:gd name="adj5" fmla="val 546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E85584-12F7-45F6-BC16-F4654D6C28B1}">
      <dsp:nvSpPr>
        <dsp:cNvPr id="0" name=""/>
        <dsp:cNvSpPr/>
      </dsp:nvSpPr>
      <dsp:spPr>
        <a:xfrm rot="687883">
          <a:off x="1125258" y="1359586"/>
          <a:ext cx="2724808" cy="272480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5">
            <a:hueOff val="-515611"/>
            <a:satOff val="-6008"/>
            <a:lumOff val="-107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C74210-5D99-4C62-8B1E-792A2933DBAC}">
      <dsp:nvSpPr>
        <dsp:cNvPr id="0" name=""/>
        <dsp:cNvSpPr/>
      </dsp:nvSpPr>
      <dsp:spPr>
        <a:xfrm>
          <a:off x="2107906" y="-131544"/>
          <a:ext cx="3392883" cy="309233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5">
            <a:hueOff val="-1031223"/>
            <a:satOff val="-12017"/>
            <a:lumOff val="-215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2BB561-CBD7-415E-A365-AD9BCE14AF9D}">
      <dsp:nvSpPr>
        <dsp:cNvPr id="0" name=""/>
        <dsp:cNvSpPr/>
      </dsp:nvSpPr>
      <dsp:spPr>
        <a:xfrm rot="254877">
          <a:off x="-102973" y="102768"/>
          <a:ext cx="2873955" cy="2673755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050" b="1" kern="1200" dirty="0" smtClean="0">
              <a:solidFill>
                <a:schemeClr val="tx1"/>
              </a:solidFill>
            </a:rPr>
            <a:t>Ресурсы и субъекты образовательного пространства: 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000" kern="1200" dirty="0" smtClean="0">
              <a:solidFill>
                <a:schemeClr val="tx1"/>
              </a:solidFill>
            </a:rPr>
            <a:t>* ресурсы образовательной организации,  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000" kern="1200" dirty="0" smtClean="0">
              <a:solidFill>
                <a:schemeClr val="tx1"/>
              </a:solidFill>
            </a:rPr>
            <a:t>*внутренние ресурсы ребенка, 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000" kern="1200" dirty="0" smtClean="0">
              <a:solidFill>
                <a:schemeClr val="tx1"/>
              </a:solidFill>
            </a:rPr>
            <a:t>* ресурсы семьи, 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000" kern="1200" dirty="0" smtClean="0">
              <a:solidFill>
                <a:schemeClr val="tx1"/>
              </a:solidFill>
            </a:rPr>
            <a:t>*ресурсы внешнего социума, *педагоги дополнительного образования, 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000" kern="1200" dirty="0" smtClean="0">
              <a:solidFill>
                <a:schemeClr val="tx1"/>
              </a:solidFill>
            </a:rPr>
            <a:t>*родители (законные представители), 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000" kern="1200" dirty="0" smtClean="0">
              <a:solidFill>
                <a:schemeClr val="tx1"/>
              </a:solidFill>
            </a:rPr>
            <a:t>*социальные партнеры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461589" y="729146"/>
        <a:ext cx="1748295" cy="1374366"/>
      </dsp:txXfrm>
    </dsp:sp>
    <dsp:sp modelId="{D46429BD-4171-49C4-A7E0-A1E2275625E8}">
      <dsp:nvSpPr>
        <dsp:cNvPr id="0" name=""/>
        <dsp:cNvSpPr/>
      </dsp:nvSpPr>
      <dsp:spPr>
        <a:xfrm rot="1662822">
          <a:off x="-679739" y="-349845"/>
          <a:ext cx="3974246" cy="3379338"/>
        </a:xfrm>
        <a:prstGeom prst="circularArrow">
          <a:avLst>
            <a:gd name="adj1" fmla="val 4878"/>
            <a:gd name="adj2" fmla="val 312630"/>
            <a:gd name="adj3" fmla="val 3063567"/>
            <a:gd name="adj4" fmla="val 15332540"/>
            <a:gd name="adj5" fmla="val 569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747903-F8AE-4689-8714-7A6BD5112441}">
      <dsp:nvSpPr>
        <dsp:cNvPr id="0" name=""/>
        <dsp:cNvSpPr/>
      </dsp:nvSpPr>
      <dsp:spPr>
        <a:xfrm>
          <a:off x="746" y="329018"/>
          <a:ext cx="2073477" cy="113700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kern="1200" dirty="0" smtClean="0">
              <a:solidFill>
                <a:schemeClr val="tx2">
                  <a:lumMod val="75000"/>
                </a:schemeClr>
              </a:solidFill>
            </a:rPr>
            <a:t>Занятия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kern="1200" dirty="0" smtClean="0">
              <a:solidFill>
                <a:schemeClr val="tx2">
                  <a:lumMod val="75000"/>
                </a:schemeClr>
              </a:solidFill>
            </a:rPr>
            <a:t>в обычных объединениях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kern="1200" dirty="0" smtClean="0">
              <a:solidFill>
                <a:schemeClr val="tx2">
                  <a:lumMod val="75000"/>
                </a:schemeClr>
              </a:solidFill>
            </a:rPr>
            <a:t>14 детей</a:t>
          </a:r>
        </a:p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34048" y="362320"/>
        <a:ext cx="2006873" cy="1070405"/>
      </dsp:txXfrm>
    </dsp:sp>
    <dsp:sp modelId="{AE67FEC0-E934-4EFC-96E9-CC2C805E4BD4}">
      <dsp:nvSpPr>
        <dsp:cNvPr id="0" name=""/>
        <dsp:cNvSpPr/>
      </dsp:nvSpPr>
      <dsp:spPr>
        <a:xfrm>
          <a:off x="208094" y="1466028"/>
          <a:ext cx="218554" cy="21699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9905"/>
              </a:lnTo>
              <a:lnTo>
                <a:pt x="218554" y="216990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8CBF4D-C590-428D-8CAC-774EB20C53A2}">
      <dsp:nvSpPr>
        <dsp:cNvPr id="0" name=""/>
        <dsp:cNvSpPr/>
      </dsp:nvSpPr>
      <dsp:spPr>
        <a:xfrm>
          <a:off x="426648" y="1754469"/>
          <a:ext cx="2824383" cy="37629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* </a:t>
          </a:r>
          <a:r>
            <a:rPr lang="ru-RU" sz="1400" b="1" kern="1200" dirty="0" smtClean="0"/>
            <a:t>«ИЗО-студия» </a:t>
          </a:r>
          <a:r>
            <a:rPr lang="ru-RU" sz="1400" kern="1200" dirty="0" smtClean="0"/>
            <a:t>- 1 ребенок 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(педагог Кузнецова  С. Б.)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* </a:t>
          </a:r>
          <a:r>
            <a:rPr lang="ru-RU" sz="1400" b="1" kern="1200" dirty="0" smtClean="0"/>
            <a:t>«Сувенир» </a:t>
          </a:r>
          <a:r>
            <a:rPr lang="ru-RU" sz="1400" kern="1200" dirty="0" smtClean="0"/>
            <a:t>- 6 детей 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(педагог </a:t>
          </a:r>
          <a:r>
            <a:rPr lang="ru-RU" sz="1400" kern="1200" dirty="0" err="1" smtClean="0"/>
            <a:t>Сувернева</a:t>
          </a:r>
          <a:r>
            <a:rPr lang="ru-RU" sz="1400" kern="1200" dirty="0" smtClean="0"/>
            <a:t> Е. И.)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* </a:t>
          </a:r>
          <a:r>
            <a:rPr lang="ru-RU" sz="1400" b="1" kern="1200" dirty="0" smtClean="0"/>
            <a:t>«</a:t>
          </a:r>
          <a:r>
            <a:rPr lang="ru-RU" sz="1400" b="1" kern="1200" dirty="0" err="1" smtClean="0"/>
            <a:t>Дуслык</a:t>
          </a:r>
          <a:r>
            <a:rPr lang="ru-RU" sz="1400" b="1" kern="1200" dirty="0" smtClean="0"/>
            <a:t>» </a:t>
          </a:r>
          <a:r>
            <a:rPr lang="ru-RU" sz="1400" kern="1200" dirty="0" smtClean="0"/>
            <a:t>- 2 ребенка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(педагог </a:t>
          </a:r>
          <a:r>
            <a:rPr lang="ru-RU" sz="1400" kern="1200" dirty="0" err="1" smtClean="0"/>
            <a:t>Акжигитова</a:t>
          </a:r>
          <a:r>
            <a:rPr lang="ru-RU" sz="1400" kern="1200" dirty="0" smtClean="0"/>
            <a:t> В. Ф.)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* </a:t>
          </a:r>
          <a:r>
            <a:rPr lang="ru-RU" sz="1400" b="1" kern="1200" dirty="0" smtClean="0"/>
            <a:t>«Юный краевед» </a:t>
          </a:r>
          <a:r>
            <a:rPr lang="ru-RU" sz="1400" kern="1200" dirty="0" smtClean="0"/>
            <a:t>- 1 ребенок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(педагог Дасаева Д. И.)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* </a:t>
          </a:r>
          <a:r>
            <a:rPr lang="ru-RU" sz="1400" b="1" kern="1200" dirty="0" smtClean="0"/>
            <a:t>«Мастерская традиция» </a:t>
          </a:r>
          <a:r>
            <a:rPr lang="ru-RU" sz="1400" kern="1200" dirty="0" smtClean="0"/>
            <a:t>- 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                                   2 ребенка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(педагог Слуцкая Т. И.)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* </a:t>
          </a:r>
          <a:r>
            <a:rPr lang="ru-RU" sz="1400" b="1" kern="1200" dirty="0" smtClean="0"/>
            <a:t>«</a:t>
          </a:r>
          <a:r>
            <a:rPr lang="ru-RU" sz="1400" b="1" kern="1200" dirty="0" err="1" smtClean="0"/>
            <a:t>ЭкоЛаборатория</a:t>
          </a:r>
          <a:r>
            <a:rPr lang="ru-RU" sz="1400" b="1" kern="1200" dirty="0" smtClean="0"/>
            <a:t>» </a:t>
          </a:r>
          <a:r>
            <a:rPr lang="ru-RU" sz="1400" kern="1200" dirty="0" smtClean="0"/>
            <a:t>- 1 ребенок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(педагог </a:t>
          </a:r>
          <a:r>
            <a:rPr lang="ru-RU" sz="1400" kern="1200" dirty="0" err="1" smtClean="0"/>
            <a:t>Корягина</a:t>
          </a:r>
          <a:r>
            <a:rPr lang="ru-RU" sz="1400" kern="1200" dirty="0" smtClean="0"/>
            <a:t> Н. А.)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* </a:t>
          </a:r>
          <a:r>
            <a:rPr lang="ru-RU" sz="1400" b="1" kern="1200" dirty="0" smtClean="0"/>
            <a:t>«Вокальная студия» </a:t>
          </a:r>
          <a:r>
            <a:rPr lang="ru-RU" sz="1400" kern="1200" dirty="0" smtClean="0"/>
            <a:t>–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                                     1 ребенок 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(педагог Кобелева И. А.)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*</a:t>
          </a:r>
          <a:r>
            <a:rPr lang="ru-RU" sz="1400" b="1" kern="1200" dirty="0" err="1" smtClean="0"/>
            <a:t>АртСтудия</a:t>
          </a:r>
          <a:r>
            <a:rPr lang="ru-RU" sz="1400" b="1" kern="1200" dirty="0" smtClean="0"/>
            <a:t> «Лунное сияние» </a:t>
          </a:r>
          <a:r>
            <a:rPr lang="ru-RU" sz="1400" kern="1200" dirty="0" smtClean="0"/>
            <a:t>– 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                                    1 ребенок 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(педагог Мищенко Р. В.) </a:t>
          </a:r>
          <a:endParaRPr lang="ru-RU" sz="1400" kern="1200" dirty="0"/>
        </a:p>
      </dsp:txBody>
      <dsp:txXfrm>
        <a:off x="509371" y="1837192"/>
        <a:ext cx="2658937" cy="3597481"/>
      </dsp:txXfrm>
    </dsp:sp>
    <dsp:sp modelId="{EFE66A7C-1609-4889-8775-0B5264316FE4}">
      <dsp:nvSpPr>
        <dsp:cNvPr id="0" name=""/>
        <dsp:cNvSpPr/>
      </dsp:nvSpPr>
      <dsp:spPr>
        <a:xfrm>
          <a:off x="3075669" y="277103"/>
          <a:ext cx="2361521" cy="1174324"/>
        </a:xfrm>
        <a:prstGeom prst="roundRect">
          <a:avLst>
            <a:gd name="adj" fmla="val 10000"/>
          </a:avLst>
        </a:prstGeom>
        <a:solidFill>
          <a:schemeClr val="accent4">
            <a:hueOff val="-4135930"/>
            <a:satOff val="23223"/>
            <a:lumOff val="-107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2">
                  <a:lumMod val="75000"/>
                </a:schemeClr>
              </a:solidFill>
            </a:rPr>
            <a:t>Занятия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2">
                  <a:lumMod val="75000"/>
                </a:schemeClr>
              </a:solidFill>
            </a:rPr>
            <a:t>в объединении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2">
                  <a:lumMod val="75000"/>
                </a:schemeClr>
              </a:solidFill>
            </a:rPr>
            <a:t>«Дружные ребята» 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2">
                  <a:lumMod val="75000"/>
                </a:schemeClr>
              </a:solidFill>
            </a:rPr>
            <a:t>(педагог Максимук  Е. П.)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2">
                  <a:lumMod val="75000"/>
                </a:schemeClr>
              </a:solidFill>
            </a:rPr>
            <a:t>35 детей</a:t>
          </a:r>
          <a:endParaRPr lang="ru-RU" sz="12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3110064" y="311498"/>
        <a:ext cx="2292731" cy="1105534"/>
      </dsp:txXfrm>
    </dsp:sp>
    <dsp:sp modelId="{959CF29C-B1A0-4920-8ACA-62C7EB7ABDAF}">
      <dsp:nvSpPr>
        <dsp:cNvPr id="0" name=""/>
        <dsp:cNvSpPr/>
      </dsp:nvSpPr>
      <dsp:spPr>
        <a:xfrm>
          <a:off x="3311821" y="1451428"/>
          <a:ext cx="333334" cy="14913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1320"/>
              </a:lnTo>
              <a:lnTo>
                <a:pt x="333334" y="149132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09DDFE-EB13-426A-82E2-03B219334E15}">
      <dsp:nvSpPr>
        <dsp:cNvPr id="0" name=""/>
        <dsp:cNvSpPr/>
      </dsp:nvSpPr>
      <dsp:spPr>
        <a:xfrm>
          <a:off x="3645156" y="1706008"/>
          <a:ext cx="2371956" cy="24734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/>
            <a:t>Адаптированные программы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400" kern="1200" dirty="0" smtClean="0"/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* </a:t>
          </a:r>
          <a:r>
            <a:rPr lang="ru-RU" sz="1400" b="1" kern="1200" dirty="0" smtClean="0"/>
            <a:t>«Дорога к истокам»,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 *</a:t>
          </a:r>
          <a:r>
            <a:rPr lang="ru-RU" sz="1400" b="1" kern="1200" dirty="0" smtClean="0"/>
            <a:t>«Фантазеры»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 (педагог Максимук Е. П.)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* </a:t>
          </a:r>
          <a:r>
            <a:rPr lang="ru-RU" sz="1400" b="1" kern="1200" dirty="0" smtClean="0"/>
            <a:t>«Творческая мастерская»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(педагог Семова Ю. В.)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* </a:t>
          </a:r>
          <a:r>
            <a:rPr lang="ru-RU" sz="1400" b="1" kern="1200" dirty="0" smtClean="0"/>
            <a:t>«Мы вместе» </a:t>
          </a:r>
          <a:r>
            <a:rPr lang="ru-RU" sz="1400" kern="1200" dirty="0" smtClean="0"/>
            <a:t>(РАС) 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(педагог </a:t>
          </a:r>
          <a:r>
            <a:rPr lang="ru-RU" sz="1400" kern="1200" dirty="0" err="1" smtClean="0"/>
            <a:t>Ерганова</a:t>
          </a:r>
          <a:r>
            <a:rPr lang="ru-RU" sz="1400" kern="1200" dirty="0" smtClean="0"/>
            <a:t> А. Н.)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* </a:t>
          </a:r>
          <a:r>
            <a:rPr lang="ru-RU" sz="1400" b="1" kern="1200" dirty="0" smtClean="0"/>
            <a:t>«К вершинам роста»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 (педагог </a:t>
          </a:r>
          <a:r>
            <a:rPr lang="ru-RU" sz="1400" kern="1200" dirty="0" err="1" smtClean="0"/>
            <a:t>Столярова</a:t>
          </a:r>
          <a:r>
            <a:rPr lang="ru-RU" sz="1400" kern="1200" dirty="0" smtClean="0"/>
            <a:t> М. С.) </a:t>
          </a:r>
          <a:endParaRPr lang="ru-RU" sz="1400" kern="1200" dirty="0"/>
        </a:p>
      </dsp:txBody>
      <dsp:txXfrm>
        <a:off x="3714628" y="1775480"/>
        <a:ext cx="2233012" cy="2334537"/>
      </dsp:txXfrm>
    </dsp:sp>
    <dsp:sp modelId="{8615ECD0-6EFD-4D4A-88D4-ACDB38D57F5B}">
      <dsp:nvSpPr>
        <dsp:cNvPr id="0" name=""/>
        <dsp:cNvSpPr/>
      </dsp:nvSpPr>
      <dsp:spPr>
        <a:xfrm>
          <a:off x="6192688" y="288031"/>
          <a:ext cx="2102920" cy="1233502"/>
        </a:xfrm>
        <a:prstGeom prst="roundRect">
          <a:avLst>
            <a:gd name="adj" fmla="val 10000"/>
          </a:avLst>
        </a:prstGeom>
        <a:solidFill>
          <a:schemeClr val="accent4">
            <a:hueOff val="-8271860"/>
            <a:satOff val="46445"/>
            <a:lumOff val="-215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chemeClr val="tx2">
                  <a:lumMod val="75000"/>
                </a:schemeClr>
              </a:solidFill>
            </a:rPr>
            <a:t>Организация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chemeClr val="tx2">
                  <a:lumMod val="75000"/>
                </a:schemeClr>
              </a:solidFill>
            </a:rPr>
            <a:t>совместных  мероприятий</a:t>
          </a:r>
          <a:endParaRPr lang="ru-RU" sz="14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6228816" y="324159"/>
        <a:ext cx="2030664" cy="1161246"/>
      </dsp:txXfrm>
    </dsp:sp>
    <dsp:sp modelId="{F327F456-048C-4BFC-95AB-85035F0EA7E7}">
      <dsp:nvSpPr>
        <dsp:cNvPr id="0" name=""/>
        <dsp:cNvSpPr/>
      </dsp:nvSpPr>
      <dsp:spPr>
        <a:xfrm>
          <a:off x="6357260" y="1521534"/>
          <a:ext cx="91440" cy="12497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49711"/>
              </a:lnTo>
              <a:lnTo>
                <a:pt x="65929" y="124971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D37498-2696-444E-B0F6-615DC70C4F8C}">
      <dsp:nvSpPr>
        <dsp:cNvPr id="0" name=""/>
        <dsp:cNvSpPr/>
      </dsp:nvSpPr>
      <dsp:spPr>
        <a:xfrm>
          <a:off x="6423189" y="1915288"/>
          <a:ext cx="2145762" cy="17119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*</a:t>
          </a:r>
          <a:r>
            <a:rPr lang="ru-RU" sz="1400" b="1" kern="1200" dirty="0" smtClean="0"/>
            <a:t>Мастер-классы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*</a:t>
          </a:r>
          <a:r>
            <a:rPr lang="ru-RU" sz="1400" b="1" kern="1200" dirty="0" smtClean="0"/>
            <a:t>Народные праздники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* </a:t>
          </a:r>
          <a:r>
            <a:rPr lang="ru-RU" sz="1400" b="1" kern="1200" dirty="0" smtClean="0"/>
            <a:t>Конкурсы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*</a:t>
          </a:r>
          <a:r>
            <a:rPr lang="ru-RU" sz="1400" b="1" kern="1200" dirty="0" smtClean="0"/>
            <a:t>Фестивали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* </a:t>
          </a:r>
          <a:r>
            <a:rPr lang="ru-RU" sz="1400" b="1" kern="1200" dirty="0" smtClean="0"/>
            <a:t>Спортивные мероприятия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6473329" y="1965428"/>
        <a:ext cx="2045482" cy="16116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747903-F8AE-4689-8714-7A6BD5112441}">
      <dsp:nvSpPr>
        <dsp:cNvPr id="0" name=""/>
        <dsp:cNvSpPr/>
      </dsp:nvSpPr>
      <dsp:spPr>
        <a:xfrm>
          <a:off x="3220" y="91704"/>
          <a:ext cx="3388166" cy="222282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300" b="1" kern="1200" dirty="0" smtClean="0">
              <a:solidFill>
                <a:schemeClr val="tx2">
                  <a:lumMod val="75000"/>
                </a:schemeClr>
              </a:solidFill>
            </a:rPr>
            <a:t>Организация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300" b="1" kern="1200" dirty="0" smtClean="0">
              <a:solidFill>
                <a:schemeClr val="tx2">
                  <a:lumMod val="75000"/>
                </a:schemeClr>
              </a:solidFill>
            </a:rPr>
            <a:t>отдыха детей с ОВЗ отдельный отряд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300" b="1" kern="1200" dirty="0" smtClean="0">
              <a:solidFill>
                <a:schemeClr val="tx2">
                  <a:lumMod val="75000"/>
                </a:schemeClr>
              </a:solidFill>
            </a:rPr>
            <a:t>25 детей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300" b="1" kern="1200" dirty="0" smtClean="0">
              <a:solidFill>
                <a:schemeClr val="tx2">
                  <a:lumMod val="75000"/>
                </a:schemeClr>
              </a:solidFill>
            </a:rPr>
            <a:t>(частичная инклюзия)</a:t>
          </a:r>
        </a:p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>
        <a:off x="68324" y="156808"/>
        <a:ext cx="3257958" cy="2092617"/>
      </dsp:txXfrm>
    </dsp:sp>
    <dsp:sp modelId="{AE67FEC0-E934-4EFC-96E9-CC2C805E4BD4}">
      <dsp:nvSpPr>
        <dsp:cNvPr id="0" name=""/>
        <dsp:cNvSpPr/>
      </dsp:nvSpPr>
      <dsp:spPr>
        <a:xfrm>
          <a:off x="342037" y="2314529"/>
          <a:ext cx="209260" cy="11770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7043"/>
              </a:lnTo>
              <a:lnTo>
                <a:pt x="209260" y="117704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8CBF4D-C590-428D-8CAC-774EB20C53A2}">
      <dsp:nvSpPr>
        <dsp:cNvPr id="0" name=""/>
        <dsp:cNvSpPr/>
      </dsp:nvSpPr>
      <dsp:spPr>
        <a:xfrm>
          <a:off x="551297" y="2716846"/>
          <a:ext cx="3135138" cy="15494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* Адаптированная программа отряда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* Проживание сопровождающих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совместно с детьми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* Дополнительные занятия и мероприятия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*Адаптированный режим дня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*Психолого-педагогическое сопровождение </a:t>
          </a:r>
          <a:endParaRPr lang="ru-RU" sz="1400" kern="1200" dirty="0"/>
        </a:p>
      </dsp:txBody>
      <dsp:txXfrm>
        <a:off x="596679" y="2762228"/>
        <a:ext cx="3044374" cy="1458691"/>
      </dsp:txXfrm>
    </dsp:sp>
    <dsp:sp modelId="{EFE66A7C-1609-4889-8775-0B5264316FE4}">
      <dsp:nvSpPr>
        <dsp:cNvPr id="0" name=""/>
        <dsp:cNvSpPr/>
      </dsp:nvSpPr>
      <dsp:spPr>
        <a:xfrm>
          <a:off x="4154274" y="91704"/>
          <a:ext cx="3763385" cy="2167821"/>
        </a:xfrm>
        <a:prstGeom prst="roundRect">
          <a:avLst>
            <a:gd name="adj" fmla="val 10000"/>
          </a:avLst>
        </a:prstGeom>
        <a:solidFill>
          <a:schemeClr val="accent4">
            <a:hueOff val="-8271860"/>
            <a:satOff val="46445"/>
            <a:lumOff val="-215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300" b="1" kern="1200" dirty="0" smtClean="0">
              <a:solidFill>
                <a:schemeClr val="tx2">
                  <a:lumMod val="75000"/>
                </a:schemeClr>
              </a:solidFill>
            </a:rPr>
            <a:t>Организация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300" b="1" kern="1200" dirty="0" smtClean="0">
              <a:solidFill>
                <a:schemeClr val="tx2">
                  <a:lumMod val="75000"/>
                </a:schemeClr>
              </a:solidFill>
            </a:rPr>
            <a:t>отдыха детей с ОВЗ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300" b="1" kern="1200" dirty="0" smtClean="0">
              <a:solidFill>
                <a:schemeClr val="tx2">
                  <a:lumMod val="75000"/>
                </a:schemeClr>
              </a:solidFill>
            </a:rPr>
            <a:t>по 1-2 ребенка в отряде (инклюзивный отряд)</a:t>
          </a:r>
        </a:p>
      </dsp:txBody>
      <dsp:txXfrm>
        <a:off x="4217767" y="155197"/>
        <a:ext cx="3636399" cy="2040835"/>
      </dsp:txXfrm>
    </dsp:sp>
    <dsp:sp modelId="{959CF29C-B1A0-4920-8ACA-62C7EB7ABDAF}">
      <dsp:nvSpPr>
        <dsp:cNvPr id="0" name=""/>
        <dsp:cNvSpPr/>
      </dsp:nvSpPr>
      <dsp:spPr>
        <a:xfrm>
          <a:off x="4530612" y="2259525"/>
          <a:ext cx="376338" cy="12113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1350"/>
              </a:lnTo>
              <a:lnTo>
                <a:pt x="376338" y="121135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09DDFE-EB13-426A-82E2-03B219334E15}">
      <dsp:nvSpPr>
        <dsp:cNvPr id="0" name=""/>
        <dsp:cNvSpPr/>
      </dsp:nvSpPr>
      <dsp:spPr>
        <a:xfrm>
          <a:off x="4906951" y="2640969"/>
          <a:ext cx="2983732" cy="16598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* Программа смены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* Режим дня общий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* Дополнительное образование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* Ключевые дела смены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* Психолого-педагогическое сопровождение</a:t>
          </a:r>
          <a:endParaRPr lang="ru-RU" sz="1400" kern="1200" dirty="0"/>
        </a:p>
      </dsp:txBody>
      <dsp:txXfrm>
        <a:off x="4955565" y="2689583"/>
        <a:ext cx="2886504" cy="15625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6FE9FD-9D37-437F-BAB1-E28E6B0F834B}">
      <dsp:nvSpPr>
        <dsp:cNvPr id="0" name=""/>
        <dsp:cNvSpPr/>
      </dsp:nvSpPr>
      <dsp:spPr>
        <a:xfrm>
          <a:off x="4462222" y="3257319"/>
          <a:ext cx="2167375" cy="144015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1"/>
              </a:solidFill>
            </a:rPr>
            <a:t>Сетевое взаимодействие, социальное партнерство</a:t>
          </a:r>
          <a:endParaRPr lang="ru-RU" sz="1900" b="1" kern="1200" dirty="0">
            <a:solidFill>
              <a:schemeClr val="tx1"/>
            </a:solidFill>
          </a:endParaRPr>
        </a:p>
      </dsp:txBody>
      <dsp:txXfrm>
        <a:off x="4532525" y="3327622"/>
        <a:ext cx="2026769" cy="1299549"/>
      </dsp:txXfrm>
    </dsp:sp>
    <dsp:sp modelId="{76276AB6-AEE5-461F-AB2E-5418B1257533}">
      <dsp:nvSpPr>
        <dsp:cNvPr id="0" name=""/>
        <dsp:cNvSpPr/>
      </dsp:nvSpPr>
      <dsp:spPr>
        <a:xfrm>
          <a:off x="4140987" y="1348349"/>
          <a:ext cx="4299879" cy="4299879"/>
        </a:xfrm>
        <a:custGeom>
          <a:avLst/>
          <a:gdLst/>
          <a:ahLst/>
          <a:cxnLst/>
          <a:rect l="0" t="0" r="0" b="0"/>
          <a:pathLst>
            <a:path>
              <a:moveTo>
                <a:pt x="303537" y="3251320"/>
              </a:moveTo>
              <a:arcTo wR="2149939" hR="2149939" stAng="8951034" swAng="6186179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8C1454-0A4D-4B1D-8E76-4F317AF94B73}">
      <dsp:nvSpPr>
        <dsp:cNvPr id="0" name=""/>
        <dsp:cNvSpPr/>
      </dsp:nvSpPr>
      <dsp:spPr>
        <a:xfrm>
          <a:off x="5004072" y="1440159"/>
          <a:ext cx="2059146" cy="1459153"/>
        </a:xfrm>
        <a:prstGeom prst="roundRect">
          <a:avLst/>
        </a:prstGeom>
        <a:solidFill>
          <a:schemeClr val="accent4">
            <a:hueOff val="-2067965"/>
            <a:satOff val="11611"/>
            <a:lumOff val="-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1"/>
              </a:solidFill>
            </a:rPr>
            <a:t>Психолого-педагогическое сопровождение</a:t>
          </a:r>
          <a:endParaRPr lang="ru-RU" sz="1900" b="1" kern="1200" dirty="0">
            <a:solidFill>
              <a:schemeClr val="tx1"/>
            </a:solidFill>
          </a:endParaRPr>
        </a:p>
      </dsp:txBody>
      <dsp:txXfrm>
        <a:off x="5075302" y="1511389"/>
        <a:ext cx="1916686" cy="1316693"/>
      </dsp:txXfrm>
    </dsp:sp>
    <dsp:sp modelId="{0696C143-664E-47D3-9DCF-C1EEE0129725}">
      <dsp:nvSpPr>
        <dsp:cNvPr id="0" name=""/>
        <dsp:cNvSpPr/>
      </dsp:nvSpPr>
      <dsp:spPr>
        <a:xfrm>
          <a:off x="2953712" y="-1157861"/>
          <a:ext cx="4299879" cy="4299879"/>
        </a:xfrm>
        <a:custGeom>
          <a:avLst/>
          <a:gdLst/>
          <a:ahLst/>
          <a:cxnLst/>
          <a:rect l="0" t="0" r="0" b="0"/>
          <a:pathLst>
            <a:path>
              <a:moveTo>
                <a:pt x="3110788" y="4073220"/>
              </a:moveTo>
              <a:arcTo wR="2149939" hR="2149939" stAng="3807229" swAng="6515802"/>
            </a:path>
          </a:pathLst>
        </a:custGeom>
        <a:noFill/>
        <a:ln w="9525" cap="flat" cmpd="sng" algn="ctr">
          <a:solidFill>
            <a:schemeClr val="accent4">
              <a:hueOff val="-2067965"/>
              <a:satOff val="11611"/>
              <a:lumOff val="-53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A8C0B2-1C29-4385-9D9B-EC059B65E78D}">
      <dsp:nvSpPr>
        <dsp:cNvPr id="0" name=""/>
        <dsp:cNvSpPr/>
      </dsp:nvSpPr>
      <dsp:spPr>
        <a:xfrm>
          <a:off x="2969774" y="145702"/>
          <a:ext cx="2029587" cy="1510482"/>
        </a:xfrm>
        <a:prstGeom prst="roundRect">
          <a:avLst/>
        </a:prstGeom>
        <a:solidFill>
          <a:schemeClr val="accent4">
            <a:hueOff val="-4135930"/>
            <a:satOff val="23223"/>
            <a:lumOff val="-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1"/>
              </a:solidFill>
            </a:rPr>
            <a:t>Кадровое обеспечение</a:t>
          </a:r>
          <a:endParaRPr lang="ru-RU" sz="1900" b="1" kern="1200" dirty="0">
            <a:solidFill>
              <a:schemeClr val="tx1"/>
            </a:solidFill>
          </a:endParaRPr>
        </a:p>
      </dsp:txBody>
      <dsp:txXfrm>
        <a:off x="3043510" y="219438"/>
        <a:ext cx="1882115" cy="1363010"/>
      </dsp:txXfrm>
    </dsp:sp>
    <dsp:sp modelId="{08695C41-D740-49A4-8A7E-3B6A8788B7BE}">
      <dsp:nvSpPr>
        <dsp:cNvPr id="0" name=""/>
        <dsp:cNvSpPr/>
      </dsp:nvSpPr>
      <dsp:spPr>
        <a:xfrm>
          <a:off x="705477" y="-1137702"/>
          <a:ext cx="4299879" cy="4299879"/>
        </a:xfrm>
        <a:custGeom>
          <a:avLst/>
          <a:gdLst/>
          <a:ahLst/>
          <a:cxnLst/>
          <a:rect l="0" t="0" r="0" b="0"/>
          <a:pathLst>
            <a:path>
              <a:moveTo>
                <a:pt x="4290945" y="2345732"/>
              </a:moveTo>
              <a:arcTo wR="2149939" hR="2149939" stAng="313506" swAng="6554186"/>
            </a:path>
          </a:pathLst>
        </a:custGeom>
        <a:noFill/>
        <a:ln w="9525" cap="flat" cmpd="sng" algn="ctr">
          <a:solidFill>
            <a:schemeClr val="accent4">
              <a:hueOff val="-4135930"/>
              <a:satOff val="23223"/>
              <a:lumOff val="-107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604432-C627-4335-A799-DC7E70B4161A}">
      <dsp:nvSpPr>
        <dsp:cNvPr id="0" name=""/>
        <dsp:cNvSpPr/>
      </dsp:nvSpPr>
      <dsp:spPr>
        <a:xfrm>
          <a:off x="942528" y="1440156"/>
          <a:ext cx="2076229" cy="1514090"/>
        </a:xfrm>
        <a:prstGeom prst="roundRect">
          <a:avLst/>
        </a:prstGeom>
        <a:solidFill>
          <a:schemeClr val="accent4">
            <a:hueOff val="-6203895"/>
            <a:satOff val="34834"/>
            <a:lumOff val="-1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1"/>
              </a:solidFill>
            </a:rPr>
            <a:t>Материально-техническое обеспечение</a:t>
          </a:r>
          <a:endParaRPr lang="ru-RU" sz="1900" b="1" kern="1200" dirty="0">
            <a:solidFill>
              <a:schemeClr val="tx1"/>
            </a:solidFill>
          </a:endParaRPr>
        </a:p>
      </dsp:txBody>
      <dsp:txXfrm>
        <a:off x="1016440" y="1514068"/>
        <a:ext cx="1928405" cy="1366266"/>
      </dsp:txXfrm>
    </dsp:sp>
    <dsp:sp modelId="{9D43C373-4A8C-4FFF-977B-4E591B1067A1}">
      <dsp:nvSpPr>
        <dsp:cNvPr id="0" name=""/>
        <dsp:cNvSpPr/>
      </dsp:nvSpPr>
      <dsp:spPr>
        <a:xfrm>
          <a:off x="-856421" y="1169774"/>
          <a:ext cx="4299879" cy="4299879"/>
        </a:xfrm>
        <a:custGeom>
          <a:avLst/>
          <a:gdLst/>
          <a:ahLst/>
          <a:cxnLst/>
          <a:rect l="0" t="0" r="0" b="0"/>
          <a:pathLst>
            <a:path>
              <a:moveTo>
                <a:pt x="3223096" y="286991"/>
              </a:moveTo>
              <a:arcTo wR="2149939" hR="2149939" stAng="17996653" swAng="6094052"/>
            </a:path>
          </a:pathLst>
        </a:custGeom>
        <a:noFill/>
        <a:ln w="9525" cap="flat" cmpd="sng" algn="ctr">
          <a:solidFill>
            <a:schemeClr val="accent4">
              <a:hueOff val="-6203895"/>
              <a:satOff val="34834"/>
              <a:lumOff val="-161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7D5369-82F0-44E7-BD55-D0234A49A151}">
      <dsp:nvSpPr>
        <dsp:cNvPr id="0" name=""/>
        <dsp:cNvSpPr/>
      </dsp:nvSpPr>
      <dsp:spPr>
        <a:xfrm>
          <a:off x="1014550" y="3240436"/>
          <a:ext cx="2098398" cy="1529287"/>
        </a:xfrm>
        <a:prstGeom prst="roundRect">
          <a:avLst/>
        </a:prstGeom>
        <a:solidFill>
          <a:schemeClr val="accent4">
            <a:hueOff val="-8271860"/>
            <a:satOff val="46445"/>
            <a:lumOff val="-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1"/>
              </a:solidFill>
            </a:rPr>
            <a:t>Инфраструктура, доступная среда</a:t>
          </a:r>
          <a:endParaRPr lang="ru-RU" sz="1900" b="1" kern="1200" dirty="0">
            <a:solidFill>
              <a:schemeClr val="tx1"/>
            </a:solidFill>
          </a:endParaRPr>
        </a:p>
      </dsp:txBody>
      <dsp:txXfrm>
        <a:off x="1089204" y="3315090"/>
        <a:ext cx="1949090" cy="1379979"/>
      </dsp:txXfrm>
    </dsp:sp>
    <dsp:sp modelId="{179B19FD-127E-48B7-A873-4E8D93258AB0}">
      <dsp:nvSpPr>
        <dsp:cNvPr id="0" name=""/>
        <dsp:cNvSpPr/>
      </dsp:nvSpPr>
      <dsp:spPr>
        <a:xfrm>
          <a:off x="1683124" y="1569733"/>
          <a:ext cx="4299879" cy="4299879"/>
        </a:xfrm>
        <a:custGeom>
          <a:avLst/>
          <a:gdLst/>
          <a:ahLst/>
          <a:cxnLst/>
          <a:rect l="0" t="0" r="0" b="0"/>
          <a:pathLst>
            <a:path>
              <a:moveTo>
                <a:pt x="63843" y="1629897"/>
              </a:moveTo>
              <a:arcTo wR="2149939" hR="2149939" stAng="11639876" swAng="9147914"/>
            </a:path>
          </a:pathLst>
        </a:custGeom>
        <a:noFill/>
        <a:ln w="9525" cap="flat" cmpd="sng" algn="ctr">
          <a:solidFill>
            <a:schemeClr val="accent4">
              <a:hueOff val="-8271860"/>
              <a:satOff val="46445"/>
              <a:lumOff val="-21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09768F-1130-4B82-BD01-B92C744CA5B4}">
      <dsp:nvSpPr>
        <dsp:cNvPr id="0" name=""/>
        <dsp:cNvSpPr/>
      </dsp:nvSpPr>
      <dsp:spPr>
        <a:xfrm rot="5400000">
          <a:off x="-220818" y="340820"/>
          <a:ext cx="1472120" cy="103048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 rot="-5400000">
        <a:off x="0" y="635244"/>
        <a:ext cx="1030484" cy="441636"/>
      </dsp:txXfrm>
    </dsp:sp>
    <dsp:sp modelId="{142D7395-4E8C-4070-94F7-0CBA76110AC4}">
      <dsp:nvSpPr>
        <dsp:cNvPr id="0" name=""/>
        <dsp:cNvSpPr/>
      </dsp:nvSpPr>
      <dsp:spPr>
        <a:xfrm rot="5400000">
          <a:off x="2687079" y="-1656594"/>
          <a:ext cx="1176262" cy="44894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Повышение квалификации педагогов по вопросам инклюзивного образования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Курсы </a:t>
          </a:r>
          <a:r>
            <a:rPr lang="ru-RU" sz="14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пдо</a:t>
          </a: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«Организация и осуществление дополнительного образования детей с ОВЗ и с инвалидностью от 5 лет до 18 лет»</a:t>
          </a:r>
          <a:endParaRPr lang="ru-RU" sz="16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030485" y="57420"/>
        <a:ext cx="4432031" cy="1061422"/>
      </dsp:txXfrm>
    </dsp:sp>
    <dsp:sp modelId="{5F18107D-74D6-43DC-8AF4-6BD5D6FA0EC9}">
      <dsp:nvSpPr>
        <dsp:cNvPr id="0" name=""/>
        <dsp:cNvSpPr/>
      </dsp:nvSpPr>
      <dsp:spPr>
        <a:xfrm rot="5400000">
          <a:off x="-220818" y="1623754"/>
          <a:ext cx="1472120" cy="1030484"/>
        </a:xfrm>
        <a:prstGeom prst="chevron">
          <a:avLst/>
        </a:prstGeom>
        <a:solidFill>
          <a:schemeClr val="accent4">
            <a:hueOff val="-4135930"/>
            <a:satOff val="23223"/>
            <a:lumOff val="-1078"/>
            <a:alphaOff val="0"/>
          </a:schemeClr>
        </a:solidFill>
        <a:ln w="25400" cap="flat" cmpd="sng" algn="ctr">
          <a:solidFill>
            <a:schemeClr val="accent4">
              <a:hueOff val="-4135930"/>
              <a:satOff val="23223"/>
              <a:lumOff val="-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 rot="-5400000">
        <a:off x="0" y="1918178"/>
        <a:ext cx="1030484" cy="441636"/>
      </dsp:txXfrm>
    </dsp:sp>
    <dsp:sp modelId="{2A76B18D-2865-4731-9256-650DB6620B4F}">
      <dsp:nvSpPr>
        <dsp:cNvPr id="0" name=""/>
        <dsp:cNvSpPr/>
      </dsp:nvSpPr>
      <dsp:spPr>
        <a:xfrm rot="5400000">
          <a:off x="2796771" y="-363349"/>
          <a:ext cx="956878" cy="44894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135930"/>
              <a:satOff val="23223"/>
              <a:lumOff val="-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latin typeface="Times New Roman" pitchFamily="18" charset="0"/>
              <a:cs typeface="Times New Roman" pitchFamily="18" charset="0"/>
            </a:rPr>
            <a:t>Методическое сопровождение педагогов, организация наставничества</a:t>
          </a:r>
          <a:endParaRPr lang="ru-RU" sz="1500" b="1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Проведение мастер-классов, семинаров, круглых столов, выездных практикумов</a:t>
          </a:r>
          <a:endParaRPr lang="ru-RU" sz="1500" kern="1200" dirty="0"/>
        </a:p>
      </dsp:txBody>
      <dsp:txXfrm rot="-5400000">
        <a:off x="1030485" y="1449648"/>
        <a:ext cx="4442740" cy="863456"/>
      </dsp:txXfrm>
    </dsp:sp>
    <dsp:sp modelId="{174B05A0-2B77-494A-A76E-E86A8FFB82BE}">
      <dsp:nvSpPr>
        <dsp:cNvPr id="0" name=""/>
        <dsp:cNvSpPr/>
      </dsp:nvSpPr>
      <dsp:spPr>
        <a:xfrm rot="5400000">
          <a:off x="-220818" y="2906689"/>
          <a:ext cx="1472120" cy="1030484"/>
        </a:xfrm>
        <a:prstGeom prst="chevron">
          <a:avLst/>
        </a:prstGeom>
        <a:solidFill>
          <a:schemeClr val="accent4">
            <a:hueOff val="-8271860"/>
            <a:satOff val="46445"/>
            <a:lumOff val="-2156"/>
            <a:alphaOff val="0"/>
          </a:schemeClr>
        </a:solidFill>
        <a:ln w="25400" cap="flat" cmpd="sng" algn="ctr">
          <a:solidFill>
            <a:schemeClr val="accent4">
              <a:hueOff val="-8271860"/>
              <a:satOff val="46445"/>
              <a:lumOff val="-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 rot="-5400000">
        <a:off x="0" y="3201113"/>
        <a:ext cx="1030484" cy="441636"/>
      </dsp:txXfrm>
    </dsp:sp>
    <dsp:sp modelId="{8DDCDC84-F35D-4ECC-B00C-5EDEAC25C78F}">
      <dsp:nvSpPr>
        <dsp:cNvPr id="0" name=""/>
        <dsp:cNvSpPr/>
      </dsp:nvSpPr>
      <dsp:spPr>
        <a:xfrm rot="5400000">
          <a:off x="2796771" y="919584"/>
          <a:ext cx="956878" cy="44894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8271860"/>
              <a:satOff val="46445"/>
              <a:lumOff val="-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500" b="1" kern="1200" dirty="0" smtClean="0">
              <a:latin typeface="Times New Roman" pitchFamily="18" charset="0"/>
              <a:cs typeface="Times New Roman" pitchFamily="18" charset="0"/>
            </a:rPr>
            <a:t>Участие в конкурсах профессионального мастерства, программ, методических пособий</a:t>
          </a:r>
          <a:endParaRPr lang="ru-RU" sz="1500" b="1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</dsp:txBody>
      <dsp:txXfrm rot="-5400000">
        <a:off x="1030485" y="2732582"/>
        <a:ext cx="4442740" cy="86345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09768F-1130-4B82-BD01-B92C744CA5B4}">
      <dsp:nvSpPr>
        <dsp:cNvPr id="0" name=""/>
        <dsp:cNvSpPr/>
      </dsp:nvSpPr>
      <dsp:spPr>
        <a:xfrm rot="5400000">
          <a:off x="-167381" y="167807"/>
          <a:ext cx="1115877" cy="78111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-5400000">
        <a:off x="1" y="390982"/>
        <a:ext cx="781114" cy="334763"/>
      </dsp:txXfrm>
    </dsp:sp>
    <dsp:sp modelId="{142D7395-4E8C-4070-94F7-0CBA76110AC4}">
      <dsp:nvSpPr>
        <dsp:cNvPr id="0" name=""/>
        <dsp:cNvSpPr/>
      </dsp:nvSpPr>
      <dsp:spPr>
        <a:xfrm rot="5400000">
          <a:off x="2787864" y="-2006750"/>
          <a:ext cx="725320" cy="47388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Психологическое просвещение (семинары, совещания) </a:t>
          </a: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781114" y="35407"/>
        <a:ext cx="4703414" cy="654506"/>
      </dsp:txXfrm>
    </dsp:sp>
    <dsp:sp modelId="{5F18107D-74D6-43DC-8AF4-6BD5D6FA0EC9}">
      <dsp:nvSpPr>
        <dsp:cNvPr id="0" name=""/>
        <dsp:cNvSpPr/>
      </dsp:nvSpPr>
      <dsp:spPr>
        <a:xfrm rot="5400000">
          <a:off x="-167381" y="1166767"/>
          <a:ext cx="1115877" cy="781114"/>
        </a:xfrm>
        <a:prstGeom prst="chevron">
          <a:avLst/>
        </a:prstGeom>
        <a:solidFill>
          <a:schemeClr val="accent4">
            <a:hueOff val="-2067965"/>
            <a:satOff val="11611"/>
            <a:lumOff val="-539"/>
            <a:alphaOff val="0"/>
          </a:schemeClr>
        </a:solidFill>
        <a:ln w="25400" cap="flat" cmpd="sng" algn="ctr">
          <a:solidFill>
            <a:schemeClr val="accent4">
              <a:hueOff val="-2067965"/>
              <a:satOff val="11611"/>
              <a:lumOff val="-5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-5400000">
        <a:off x="1" y="1389942"/>
        <a:ext cx="781114" cy="334763"/>
      </dsp:txXfrm>
    </dsp:sp>
    <dsp:sp modelId="{2A76B18D-2865-4731-9256-650DB6620B4F}">
      <dsp:nvSpPr>
        <dsp:cNvPr id="0" name=""/>
        <dsp:cNvSpPr/>
      </dsp:nvSpPr>
      <dsp:spPr>
        <a:xfrm rot="5400000">
          <a:off x="2787864" y="-1007364"/>
          <a:ext cx="725320" cy="47388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067965"/>
              <a:satOff val="11611"/>
              <a:lumOff val="-5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latin typeface="Times New Roman" pitchFamily="18" charset="0"/>
              <a:cs typeface="Times New Roman" pitchFamily="18" charset="0"/>
            </a:rPr>
            <a:t>Индивидуальные и групповые консультации для учащихся, педагогов, родителей</a:t>
          </a:r>
          <a:endParaRPr lang="ru-RU" sz="1500" b="1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</dsp:txBody>
      <dsp:txXfrm rot="-5400000">
        <a:off x="781114" y="1034793"/>
        <a:ext cx="4703414" cy="654506"/>
      </dsp:txXfrm>
    </dsp:sp>
    <dsp:sp modelId="{174B05A0-2B77-494A-A76E-E86A8FFB82BE}">
      <dsp:nvSpPr>
        <dsp:cNvPr id="0" name=""/>
        <dsp:cNvSpPr/>
      </dsp:nvSpPr>
      <dsp:spPr>
        <a:xfrm rot="5400000">
          <a:off x="-167381" y="2165726"/>
          <a:ext cx="1115877" cy="781114"/>
        </a:xfrm>
        <a:prstGeom prst="chevron">
          <a:avLst/>
        </a:prstGeom>
        <a:solidFill>
          <a:schemeClr val="accent4">
            <a:hueOff val="-4135930"/>
            <a:satOff val="23223"/>
            <a:lumOff val="-1078"/>
            <a:alphaOff val="0"/>
          </a:schemeClr>
        </a:solidFill>
        <a:ln w="25400" cap="flat" cmpd="sng" algn="ctr">
          <a:solidFill>
            <a:schemeClr val="accent4">
              <a:hueOff val="-4135930"/>
              <a:satOff val="23223"/>
              <a:lumOff val="-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-5400000">
        <a:off x="1" y="2388901"/>
        <a:ext cx="781114" cy="334763"/>
      </dsp:txXfrm>
    </dsp:sp>
    <dsp:sp modelId="{8DDCDC84-F35D-4ECC-B00C-5EDEAC25C78F}">
      <dsp:nvSpPr>
        <dsp:cNvPr id="0" name=""/>
        <dsp:cNvSpPr/>
      </dsp:nvSpPr>
      <dsp:spPr>
        <a:xfrm rot="5400000">
          <a:off x="2787864" y="-8405"/>
          <a:ext cx="725320" cy="47388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135930"/>
              <a:satOff val="23223"/>
              <a:lumOff val="-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0" marR="0" lvl="1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500" b="1" kern="1200" dirty="0" smtClean="0">
              <a:latin typeface="Times New Roman" pitchFamily="18" charset="0"/>
              <a:cs typeface="Times New Roman" pitchFamily="18" charset="0"/>
            </a:rPr>
            <a:t>Занятия и игры с учащимися: адаптационные,                       на сплочение коллектива</a:t>
          </a:r>
          <a:endParaRPr lang="ru-RU" sz="1500" b="1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</dsp:txBody>
      <dsp:txXfrm rot="-5400000">
        <a:off x="781114" y="2033753"/>
        <a:ext cx="4703414" cy="654506"/>
      </dsp:txXfrm>
    </dsp:sp>
    <dsp:sp modelId="{062D61F6-61B6-41BE-A327-00D4AF258541}">
      <dsp:nvSpPr>
        <dsp:cNvPr id="0" name=""/>
        <dsp:cNvSpPr/>
      </dsp:nvSpPr>
      <dsp:spPr>
        <a:xfrm rot="5400000">
          <a:off x="-167381" y="3164686"/>
          <a:ext cx="1115877" cy="781114"/>
        </a:xfrm>
        <a:prstGeom prst="chevron">
          <a:avLst/>
        </a:prstGeom>
        <a:solidFill>
          <a:schemeClr val="accent4">
            <a:hueOff val="-6203895"/>
            <a:satOff val="34834"/>
            <a:lumOff val="-1617"/>
            <a:alphaOff val="0"/>
          </a:schemeClr>
        </a:solidFill>
        <a:ln w="25400" cap="flat" cmpd="sng" algn="ctr">
          <a:solidFill>
            <a:schemeClr val="accent4">
              <a:hueOff val="-6203895"/>
              <a:satOff val="34834"/>
              <a:lumOff val="-16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-5400000">
        <a:off x="1" y="3387861"/>
        <a:ext cx="781114" cy="334763"/>
      </dsp:txXfrm>
    </dsp:sp>
    <dsp:sp modelId="{89803733-6D58-43FF-B147-ABDF69A75BD5}">
      <dsp:nvSpPr>
        <dsp:cNvPr id="0" name=""/>
        <dsp:cNvSpPr/>
      </dsp:nvSpPr>
      <dsp:spPr>
        <a:xfrm rot="5400000">
          <a:off x="2787864" y="990554"/>
          <a:ext cx="725320" cy="47388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6203895"/>
              <a:satOff val="34834"/>
              <a:lumOff val="-16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latin typeface="Times New Roman" pitchFamily="18" charset="0"/>
              <a:cs typeface="Times New Roman" pitchFamily="18" charset="0"/>
            </a:rPr>
            <a:t>Развивающие занятия с детьми с ОВЗ  (арт-терапия, подвижные игры, тестовые задания) </a:t>
          </a:r>
          <a:endParaRPr lang="ru-RU" sz="15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781114" y="3032712"/>
        <a:ext cx="4703414" cy="654506"/>
      </dsp:txXfrm>
    </dsp:sp>
    <dsp:sp modelId="{6B47195A-6860-4104-B54F-A12230054478}">
      <dsp:nvSpPr>
        <dsp:cNvPr id="0" name=""/>
        <dsp:cNvSpPr/>
      </dsp:nvSpPr>
      <dsp:spPr>
        <a:xfrm rot="5400000">
          <a:off x="-167381" y="4163645"/>
          <a:ext cx="1115877" cy="781114"/>
        </a:xfrm>
        <a:prstGeom prst="chevron">
          <a:avLst/>
        </a:prstGeom>
        <a:solidFill>
          <a:schemeClr val="accent4">
            <a:hueOff val="-8271860"/>
            <a:satOff val="46445"/>
            <a:lumOff val="-2156"/>
            <a:alphaOff val="0"/>
          </a:schemeClr>
        </a:solidFill>
        <a:ln w="25400" cap="flat" cmpd="sng" algn="ctr">
          <a:solidFill>
            <a:schemeClr val="accent4">
              <a:hueOff val="-8271860"/>
              <a:satOff val="46445"/>
              <a:lumOff val="-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-5400000">
        <a:off x="1" y="4386820"/>
        <a:ext cx="781114" cy="334763"/>
      </dsp:txXfrm>
    </dsp:sp>
    <dsp:sp modelId="{346BC6D4-B300-44B1-959C-421757DD8A4D}">
      <dsp:nvSpPr>
        <dsp:cNvPr id="0" name=""/>
        <dsp:cNvSpPr/>
      </dsp:nvSpPr>
      <dsp:spPr>
        <a:xfrm rot="5400000">
          <a:off x="2787864" y="1989513"/>
          <a:ext cx="725320" cy="47388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8271860"/>
              <a:satOff val="46445"/>
              <a:lumOff val="-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latin typeface="Times New Roman" pitchFamily="18" charset="0"/>
              <a:cs typeface="Times New Roman" pitchFamily="18" charset="0"/>
            </a:rPr>
            <a:t>Профилактика эмоционального выгорания у педагогов (тренинги, упражнения, мастер-классы, тестирование)</a:t>
          </a:r>
          <a:endParaRPr lang="ru-RU" sz="15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781114" y="4031671"/>
        <a:ext cx="4703414" cy="6545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0A2F9-C3D5-4843-8C24-78880B29687B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C64942-A413-4739-9C3A-15AFE2981E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042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64942-A413-4739-9C3A-15AFE2981EF4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296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13.png"/><Relationship Id="rId7" Type="http://schemas.openxmlformats.org/officeDocument/2006/relationships/image" Target="../media/image53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59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13.png"/><Relationship Id="rId7" Type="http://schemas.openxmlformats.org/officeDocument/2006/relationships/image" Target="../media/image64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6.xml"/><Relationship Id="rId12" Type="http://schemas.openxmlformats.org/officeDocument/2006/relationships/image" Target="../media/image71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11" Type="http://schemas.openxmlformats.org/officeDocument/2006/relationships/image" Target="../media/image70.jpeg"/><Relationship Id="rId5" Type="http://schemas.openxmlformats.org/officeDocument/2006/relationships/diagramLayout" Target="../diagrams/layout6.xml"/><Relationship Id="rId10" Type="http://schemas.openxmlformats.org/officeDocument/2006/relationships/image" Target="../media/image69.jpeg"/><Relationship Id="rId4" Type="http://schemas.openxmlformats.org/officeDocument/2006/relationships/diagramData" Target="../diagrams/data6.xml"/><Relationship Id="rId9" Type="http://schemas.openxmlformats.org/officeDocument/2006/relationships/image" Target="../media/image6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11" Type="http://schemas.openxmlformats.org/officeDocument/2006/relationships/image" Target="../media/image75.jpeg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74.jpeg"/><Relationship Id="rId4" Type="http://schemas.openxmlformats.org/officeDocument/2006/relationships/diagramLayout" Target="../diagrams/layout7.xml"/><Relationship Id="rId9" Type="http://schemas.openxmlformats.org/officeDocument/2006/relationships/image" Target="../media/image7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s://ru.wikipedia.org/wiki/%D0%90%D0%BD%D0%B3%D0%BB%D0%B8%D0%B9%D1%81%D0%BA%D0%B8%D0%B9_%D1%8F%D0%B7%D1%8B%D0%BA" TargetMode="External"/><Relationship Id="rId7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80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eg"/><Relationship Id="rId3" Type="http://schemas.openxmlformats.org/officeDocument/2006/relationships/image" Target="../media/image81.jpeg"/><Relationship Id="rId7" Type="http://schemas.openxmlformats.org/officeDocument/2006/relationships/image" Target="../media/image8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7" Type="http://schemas.openxmlformats.org/officeDocument/2006/relationships/image" Target="../media/image9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2.jpeg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microsoft.com/office/2007/relationships/diagramDrawing" Target="../diagrams/drawing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QuickStyle" Target="../diagrams/quickStyle2.xml"/><Relationship Id="rId5" Type="http://schemas.openxmlformats.org/officeDocument/2006/relationships/diagramQuickStyle" Target="../diagrams/quickStyle1.xml"/><Relationship Id="rId10" Type="http://schemas.openxmlformats.org/officeDocument/2006/relationships/diagramLayout" Target="../diagrams/layout2.xml"/><Relationship Id="rId4" Type="http://schemas.openxmlformats.org/officeDocument/2006/relationships/diagramLayout" Target="../diagrams/layout1.xml"/><Relationship Id="rId9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1472" y="116632"/>
            <a:ext cx="7304536" cy="108012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cap="none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образовательное учреждение </a:t>
            </a:r>
            <a:br>
              <a:rPr lang="ru-RU" sz="1800" b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none" dirty="0" smtClean="0">
                <a:latin typeface="Times New Roman" pitchFamily="18" charset="0"/>
                <a:cs typeface="Times New Roman" pitchFamily="18" charset="0"/>
              </a:rPr>
              <a:t>дополнительного образования </a:t>
            </a:r>
            <a:br>
              <a:rPr lang="ru-RU" sz="1800" b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none" dirty="0" smtClean="0">
                <a:latin typeface="Times New Roman" pitchFamily="18" charset="0"/>
                <a:cs typeface="Times New Roman" pitchFamily="18" charset="0"/>
              </a:rPr>
              <a:t>Центр развития творчества детей и юношества</a:t>
            </a:r>
            <a:br>
              <a:rPr lang="ru-RU" sz="1800" b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none" dirty="0" smtClean="0">
                <a:latin typeface="Times New Roman" pitchFamily="18" charset="0"/>
                <a:cs typeface="Times New Roman" pitchFamily="18" charset="0"/>
              </a:rPr>
              <a:t> Каменского района Пензенской области</a:t>
            </a:r>
            <a:endParaRPr lang="ru-RU" sz="1800" b="1" cap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700808"/>
            <a:ext cx="8568952" cy="2304256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endParaRPr lang="ru-RU" sz="800" b="1" cap="none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sz="3000" b="1" cap="none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Дополнительное образование </a:t>
            </a:r>
          </a:p>
          <a:p>
            <a:pPr algn="ctr">
              <a:spcBef>
                <a:spcPts val="0"/>
              </a:spcBef>
            </a:pPr>
            <a:r>
              <a:rPr lang="ru-RU" sz="2900" b="1" cap="none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особое инклюзивное пространство</a:t>
            </a:r>
          </a:p>
          <a:p>
            <a:pPr algn="ctr">
              <a:spcBef>
                <a:spcPts val="0"/>
              </a:spcBef>
            </a:pPr>
            <a:r>
              <a:rPr lang="ru-RU" sz="3000" b="1" cap="none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детей с ОВЗ и детей-инвалидов</a:t>
            </a:r>
            <a:endParaRPr lang="ru-RU" sz="3000" b="1" cap="none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admin\Desktop\Центр развития\эмблема МАОУ\Эмблема лучшая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1034" y="14203"/>
            <a:ext cx="1672506" cy="118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8264" y="3906764"/>
            <a:ext cx="1763825" cy="23517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3961706"/>
            <a:ext cx="1584176" cy="23517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45" name="Picture 21" descr="C:\Users\admin\Desktop\Т.В. для коллегии\фото Дружные ребята\ъюЁрсышъ эрцхцф√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7408" y="3984425"/>
            <a:ext cx="4176464" cy="23525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815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Центр развития\эмблема МАОУ\Эмблема лучшая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528" y="32941"/>
            <a:ext cx="1512168" cy="106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1251025"/>
            <a:ext cx="3888432" cy="29163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1258067"/>
            <a:ext cx="2232248" cy="29763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000"/>
          <a:stretch/>
        </p:blipFill>
        <p:spPr>
          <a:xfrm>
            <a:off x="323528" y="4437111"/>
            <a:ext cx="3489139" cy="22504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1537" y="3501008"/>
            <a:ext cx="1728192" cy="23042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2260" y="4479361"/>
            <a:ext cx="1656184" cy="22082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146327" y="244366"/>
            <a:ext cx="7416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Творческая мастерская «Традиция» </a:t>
            </a:r>
            <a:endParaRPr lang="ru-RU" sz="20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 Слуцкая Т. И.)</a:t>
            </a:r>
          </a:p>
        </p:txBody>
      </p:sp>
    </p:spTree>
    <p:extLst>
      <p:ext uri="{BB962C8B-B14F-4D97-AF65-F5344CB8AC3E}">
        <p14:creationId xmlns:p14="http://schemas.microsoft.com/office/powerpoint/2010/main" val="837194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Центр развития\эмблема МАОУ\Эмблема лучшая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528" y="22207"/>
            <a:ext cx="1512168" cy="106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admin\Desktop\Т.В. для коллегии\фото Дружные ребята\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976498"/>
            <a:ext cx="7128792" cy="53642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87624" y="83844"/>
            <a:ext cx="7416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Объединение «Дружные ребята» </a:t>
            </a:r>
            <a:endParaRPr lang="ru-RU" sz="20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 Максимук Е. П.)</a:t>
            </a:r>
          </a:p>
        </p:txBody>
      </p:sp>
    </p:spTree>
    <p:extLst>
      <p:ext uri="{BB962C8B-B14F-4D97-AF65-F5344CB8AC3E}">
        <p14:creationId xmlns:p14="http://schemas.microsoft.com/office/powerpoint/2010/main" val="1112338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C:\Users\admin\Desktop\Т.В. для коллегии\фото Дружные ребята\хЁурэютр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020" y="764704"/>
            <a:ext cx="4303992" cy="32279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Центр развития\эмблема МАОУ\Эмблема лучшая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528" y="22207"/>
            <a:ext cx="1440160" cy="101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Т.В. для коллегии\фото Дружные ребята\°р°ъш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474" y="4428937"/>
            <a:ext cx="2688298" cy="20162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admin\Desktop\Т.В. для коллегии\фото Дружные ребята\ёяюЁЄ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4170698"/>
            <a:ext cx="4969286" cy="22905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87624" y="83844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Объединение «Дружные ребята» (педагог Максимук Е. П.)</a:t>
            </a:r>
          </a:p>
        </p:txBody>
      </p:sp>
      <p:pic>
        <p:nvPicPr>
          <p:cNvPr id="5129" name="Picture 9" descr="C:\Users\admin\Desktop\Т.В. для коллегии\фото Дружные ребята\Їюы№ъыюЁ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2647" y="692696"/>
            <a:ext cx="2011105" cy="26814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admin\Desktop\Т.В. для коллегии\фото Дружные ребята\╤хьютр1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2085676"/>
            <a:ext cx="2271153" cy="17033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338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C:\Users\admin\Desktop\Т.В. для коллегии\фото Дружные ребята\ЇхёЄштры№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695005"/>
            <a:ext cx="4628461" cy="34821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Центр развития\эмблема МАОУ\Эмблема лучшая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528" y="22207"/>
            <a:ext cx="1512168" cy="106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dmin\Desktop\Т.В. для коллегии\фото Дружные ребята\яЁрчфэшъ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489070"/>
            <a:ext cx="3780420" cy="21667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dmin\Desktop\Т.В. для коллегии\фото Дружные ребята\эр ъЁ√ы№ ї ры√ї ярЁєёют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4200" y="3307836"/>
            <a:ext cx="2520280" cy="33479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C:\Users\admin\Desktop\Т.В. для коллегии\фото Дружные ребята\т√яєёъэшъш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3191" y="729324"/>
            <a:ext cx="3165273" cy="23739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C:\Users\admin\Desktop\Т.В. для коллегии\фото Дружные ребята\фхэ№ шэтрышфр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5146" y="3307836"/>
            <a:ext cx="2865636" cy="17008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C:\Users\admin\Desktop\Т.В. для коллегии\фото Дружные ребята\tEvw74IYC18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4941167"/>
            <a:ext cx="1071886" cy="15252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161162" y="182681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Объединение «Дружные ребята» (педагог Максимук Е. П.)</a:t>
            </a:r>
          </a:p>
        </p:txBody>
      </p:sp>
    </p:spTree>
    <p:extLst>
      <p:ext uri="{BB962C8B-B14F-4D97-AF65-F5344CB8AC3E}">
        <p14:creationId xmlns:p14="http://schemas.microsoft.com/office/powerpoint/2010/main" val="1451547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 descr="C:\Users\admin\Desktop\Т.В. для коллегии\фото Дружные ребята\1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796" y="712430"/>
            <a:ext cx="3640628" cy="27313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Центр развития\эмблема МАОУ\Эмблема лучшая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528" y="22207"/>
            <a:ext cx="1512168" cy="106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admin\Desktop\Т.В. для коллегии\фото Дружные ребята\тюыюэЄхЁ√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3628030"/>
            <a:ext cx="3600400" cy="27003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dmin\Desktop\Т.В. для коллегии\фото Дружные ребята\rB55FjaB8_o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453951"/>
            <a:ext cx="2816832" cy="21192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admin\Desktop\Т.В. для коллегии\фото Дружные ребята\ёЄюы Ёютр2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4880" y="3074500"/>
            <a:ext cx="2361156" cy="17708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187624" y="83844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Объединение «Дружные ребята» (педагог Максимук Е. П.)</a:t>
            </a:r>
          </a:p>
        </p:txBody>
      </p:sp>
      <p:pic>
        <p:nvPicPr>
          <p:cNvPr id="7172" name="Picture 4" descr="C:\Users\admin\Desktop\Т.В. для коллегии\фото Дружные ребята\1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712430"/>
            <a:ext cx="4074144" cy="26041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11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Центр развития\эмблема МАОУ\Эмблема лучшая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2536" y="0"/>
            <a:ext cx="1512168" cy="106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726824049"/>
              </p:ext>
            </p:extLst>
          </p:nvPr>
        </p:nvGraphicFramePr>
        <p:xfrm>
          <a:off x="863589" y="1153439"/>
          <a:ext cx="792088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187624" y="83844"/>
            <a:ext cx="7416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Формы организации инклюзивного пространства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детском оздоровительном лагере «Березка»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183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77" y="908720"/>
            <a:ext cx="2381761" cy="31908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admin\Desktop\Центр развития\эмблема МАОУ\Эмблема лучшая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528" y="22207"/>
            <a:ext cx="1512168" cy="106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5090" y="908720"/>
            <a:ext cx="3466397" cy="25028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0939" y="1628800"/>
            <a:ext cx="2191261" cy="2592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4540792"/>
            <a:ext cx="2707254" cy="19273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3238" y="3687121"/>
            <a:ext cx="3002898" cy="23301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187624" y="83844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Инклюзивное пространство 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детском оздоровительном лагере «Березка»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556" y="4686557"/>
            <a:ext cx="2279119" cy="18149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15478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Центр развития\эмблема МАОУ\Эмблема лучшая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9385" y="18165"/>
            <a:ext cx="1512168" cy="106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948401164"/>
              </p:ext>
            </p:extLst>
          </p:nvPr>
        </p:nvGraphicFramePr>
        <p:xfrm>
          <a:off x="606699" y="1196752"/>
          <a:ext cx="8069757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187624" y="116632"/>
            <a:ext cx="741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Условия реализации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инклюзивного</a:t>
            </a:r>
          </a:p>
          <a:p>
            <a:pPr algn="ctr">
              <a:spcBef>
                <a:spcPts val="0"/>
              </a:spcBef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дополнительного образования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esktop\овз.jpe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2852936"/>
            <a:ext cx="2114177" cy="17162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6631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Т.В. для коллегии\фото Ерганова\IMG-20240321-WA0008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423" t="20520" r="2700" b="19458"/>
          <a:stretch/>
        </p:blipFill>
        <p:spPr bwMode="auto">
          <a:xfrm>
            <a:off x="3440784" y="5063130"/>
            <a:ext cx="2413416" cy="16245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Центр развития\эмблема МАОУ\Эмблема лучшая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2536" y="0"/>
            <a:ext cx="1512168" cy="106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786180342"/>
              </p:ext>
            </p:extLst>
          </p:nvPr>
        </p:nvGraphicFramePr>
        <p:xfrm>
          <a:off x="3491880" y="1164458"/>
          <a:ext cx="5519936" cy="4168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195" name="Picture 3" descr="C:\Users\admin\Desktop\Т.В. для коллегии\фото Ерганова\IMG-20240321-WA0017.jpg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705" b="11856"/>
          <a:stretch/>
        </p:blipFill>
        <p:spPr bwMode="auto">
          <a:xfrm>
            <a:off x="411065" y="1164458"/>
            <a:ext cx="2668137" cy="16331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admin\Desktop\Т.В. для коллегии\фото Ерганова\IMG-20240321-WA0015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5063130"/>
            <a:ext cx="2139146" cy="16043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admin\Desktop\Т.В. для коллегии\фото Ерганова\IMG-20240321-WA0018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720849"/>
            <a:ext cx="2668136" cy="20011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admin\Desktop\Т.В. для коллегии\фото Ерганова\IMG-20240321-WA0019.jp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4" y="2797602"/>
            <a:ext cx="2668137" cy="20011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259632" y="119092"/>
            <a:ext cx="741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Кадровое обеспечение инклюзивного дополнительного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17929830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Центр развития\эмблема МАОУ\Эмблема лучшая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2536" y="0"/>
            <a:ext cx="1512168" cy="106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169925352"/>
              </p:ext>
            </p:extLst>
          </p:nvPr>
        </p:nvGraphicFramePr>
        <p:xfrm>
          <a:off x="3444552" y="1196752"/>
          <a:ext cx="551993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2" descr="C:\Users\admin\Desktop\Т.В. для коллегии\фото Дружные ребята\╤Єюы Ёютр3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100890"/>
            <a:ext cx="2240051" cy="16800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admin\Desktop\Т.В. для коллегии\фото Дружные ребята\╤юыфрЄютр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5973" y="2275566"/>
            <a:ext cx="1431645" cy="19018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https://sun9-18.userapi.com/impg/gdN2JtBEVP0hqYr0YK-8YA86rpX-NM1WpFzHLw/N41s3jyK6Mg.jpg?size=1280x960&amp;quality=95&amp;sign=ef2c0580a8806fa1fc3b933cf7eafeb4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1" name="Picture 5" descr="C:\Users\admin\Desktop\Т.В. для коллегии\фото Дружные ребята\ф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422" y="3377838"/>
            <a:ext cx="1550539" cy="20673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admin\Desktop\Т.В. для коллегии\фото Дружные ребята\шуЁ√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5219" y="4793127"/>
            <a:ext cx="1862399" cy="18081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155691" y="303758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Психолого-педагогическое сопровождение</a:t>
            </a:r>
          </a:p>
        </p:txBody>
      </p:sp>
    </p:spTree>
    <p:extLst>
      <p:ext uri="{BB962C8B-B14F-4D97-AF65-F5344CB8AC3E}">
        <p14:creationId xmlns:p14="http://schemas.microsoft.com/office/powerpoint/2010/main" val="3409417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Центр развития\эмблема МАОУ\Эмблема лучшая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2184088"/>
            <a:ext cx="1630282" cy="126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1" y="271559"/>
            <a:ext cx="739532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Инклюзи́вное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образова́ние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  <a:hlinkClick r:id="rId3" tooltip="Английский язык"/>
              </a:rPr>
              <a:t>англ.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inclusion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— 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включение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включающее образование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совместное обучение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 — форма обучения, при которой каждому человеку, независимо от имеющихся физических, социальных, эмоциональных, ментальных, языковых, интеллектуальных и других особенностей, предоставляется возможность учиться в общеобразовательных учреждениях. </a:t>
            </a:r>
            <a:r>
              <a:rPr lang="ru-RU" sz="1600" dirty="0" smtClean="0"/>
              <a:t> 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Основная цель - создание свободной,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безбарьерной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среды в обучении  и профессиональной подготовке людей с особыми потребностями.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admin\Desktop\включи меня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81" b="-1"/>
          <a:stretch/>
        </p:blipFill>
        <p:spPr bwMode="auto">
          <a:xfrm>
            <a:off x="7691237" y="476672"/>
            <a:ext cx="1246558" cy="12241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456565" y="2454994"/>
            <a:ext cx="753934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Дополнительное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– образование через успех. </a:t>
            </a:r>
          </a:p>
          <a:p>
            <a:pPr algn="just">
              <a:spcBef>
                <a:spcPts val="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Располагает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большим потенциалом 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дает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возможность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детям с ОВЗ и детям-инвалидам попробовать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свои силы, развивать свои способности и возможности, занимаясь совместно со здоровыми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детьми различными видами творческой, социально-значимой и досуговой деятельностью.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admin\Desktop\Т.В. для коллегии\фото Дружные ребята\╠ры√°хтр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4202658"/>
            <a:ext cx="1727478" cy="23042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Т.В. для коллегии\фото Дружные ребята\╧хЄЁ хтр └Ёшэр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4227643"/>
            <a:ext cx="3072341" cy="23042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Т.В. для коллегии\фото Дружные ребята\ёхЁфЎх рэухыр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9332" y="4041624"/>
            <a:ext cx="1848968" cy="24652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Т.В. для коллегии\фото Дружные ребята\рЁшёЄют.jpg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123" r="19823"/>
          <a:stretch/>
        </p:blipFill>
        <p:spPr bwMode="auto">
          <a:xfrm>
            <a:off x="189580" y="4163875"/>
            <a:ext cx="1640485" cy="23644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7691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C:\Users\admin\Desktop\фото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812220"/>
            <a:ext cx="2984722" cy="22455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Центр развития\эмблема МАОУ\Эмблема лучшая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2536" y="0"/>
            <a:ext cx="1512168" cy="106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55576" y="180648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Сетевое взаимодействие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социальное партнерство</a:t>
            </a:r>
          </a:p>
        </p:txBody>
      </p:sp>
      <p:pic>
        <p:nvPicPr>
          <p:cNvPr id="10247" name="Picture 7" descr="C:\Users\admin\Desktop\ф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3769" y="2852936"/>
            <a:ext cx="1977488" cy="14831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07504" y="1124744"/>
            <a:ext cx="51125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sz="1600" b="1" dirty="0" smtClean="0"/>
              <a:t>МОО КАМЕНСКОГО </a:t>
            </a:r>
            <a:r>
              <a:rPr lang="ru-RU" sz="1600" b="1" dirty="0"/>
              <a:t>РАЙОНА </a:t>
            </a:r>
            <a:r>
              <a:rPr lang="ru-RU" sz="1600" b="1" dirty="0" smtClean="0"/>
              <a:t>ПО ООООО «ВСЕРОССИЙСКОЕ </a:t>
            </a:r>
            <a:r>
              <a:rPr lang="ru-RU" sz="1600" b="1" dirty="0"/>
              <a:t>ОБЩЕСТВО </a:t>
            </a:r>
            <a:r>
              <a:rPr lang="ru-RU" sz="1600" b="1" dirty="0" smtClean="0"/>
              <a:t>ИНВАЛИДОВ»</a:t>
            </a:r>
          </a:p>
          <a:p>
            <a:pPr marL="285750" indent="-285750"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Образовательные организации Каменского района</a:t>
            </a:r>
          </a:p>
          <a:p>
            <a:pPr marL="285750" indent="-285750"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Учреждения культуры Каменского района</a:t>
            </a:r>
          </a:p>
          <a:p>
            <a:pPr marL="285750" indent="-285750"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Депутаты Собрания представителей г. Каменки и Каменского района</a:t>
            </a:r>
          </a:p>
          <a:p>
            <a:pPr marL="285750" indent="-285750"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Индивидуальные предприниматели</a:t>
            </a:r>
          </a:p>
          <a:p>
            <a:pPr marL="285750" indent="-285750"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Каменский техникум предпринимательства и промышленных технологий</a:t>
            </a:r>
          </a:p>
          <a:p>
            <a:pPr marL="285750" indent="-285750"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Предприятия г. Каменки и Каменского района</a:t>
            </a:r>
          </a:p>
          <a:p>
            <a:pPr marL="285750" indent="-285750"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Общественные организации Каменского района</a:t>
            </a:r>
          </a:p>
          <a:p>
            <a:pPr marL="285750" indent="-285750"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Духовенство Каменского района</a:t>
            </a:r>
          </a:p>
          <a:p>
            <a:pPr marL="285750" indent="-285750" algn="just">
              <a:spcBef>
                <a:spcPts val="0"/>
              </a:spcBef>
              <a:buFont typeface="Wingdings" pitchFamily="2" charset="2"/>
              <a:buChar char="ü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spcBef>
                <a:spcPts val="0"/>
              </a:spcBef>
              <a:buFont typeface="Wingdings" pitchFamily="2" charset="2"/>
              <a:buChar char="ü"/>
            </a:pPr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8" name="Picture 8" descr="C:\Users\admin\Desktop\дф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360" y="4725144"/>
            <a:ext cx="2461428" cy="18460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9" name="Picture 9" descr="C:\Users\admin\Desktop\фф1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947" b="10258"/>
          <a:stretch/>
        </p:blipFill>
        <p:spPr bwMode="auto">
          <a:xfrm>
            <a:off x="2987824" y="4679289"/>
            <a:ext cx="3114071" cy="18460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C:\Users\admin\Desktop\фото дружные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8618" y="4581145"/>
            <a:ext cx="2496255" cy="18721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9218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Центр развития\эмблема МАОУ\Эмблема лучшая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2536" y="0"/>
            <a:ext cx="1512168" cy="106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admin\Desktop\Т.В. для коллегии\фото Дружные ребята\яЁюхъЄ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0203" y="2852936"/>
            <a:ext cx="2880320" cy="21602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admin\Desktop\Т.В. для коллегии\фото Дружные ребята\ъєїэ 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6254" y="5284113"/>
            <a:ext cx="1824203" cy="13681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admin\Desktop\Т.В. для коллегии\фото Дружные ребята\яЁюхъЄ ъєїэ 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6070" y="4617132"/>
            <a:ext cx="1824202" cy="13681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C:\Users\admin\Desktop\Т.В. для коллегии\грамоты дружые\6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764704"/>
            <a:ext cx="2860371" cy="17609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16145" y="188640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Участие в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региональных проектах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1074061"/>
            <a:ext cx="537077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Фестивальный центр «Мечты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Ассоль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» г. Пенза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Творческая мастерская «Подари праздник» г. Пенза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Кулинарный проект «Веселая кухня» г. Пенза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Межрегиональный проект «Сердце АНГЕЛА»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естиваль творчества детей-инвалидов «Ради жизни на земле» г. Пенза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Проект по адаптационным настольным играм «Мир равных возможностей» г. Пенза</a:t>
            </a:r>
          </a:p>
        </p:txBody>
      </p:sp>
      <p:pic>
        <p:nvPicPr>
          <p:cNvPr id="17411" name="Picture 3" descr="C:\Users\admin\Desktop\Т.В. для коллегии\грамоты дружые\9r7YoYy_Rkw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033" y="4185209"/>
            <a:ext cx="1863113" cy="24841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:\Users\admin\Desktop\Т.В. для коллегии\грамоты дружые\11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4424532"/>
            <a:ext cx="2516712" cy="20055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4163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Центр развития\эмблема МАОУ\Эмблема лучшая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2536" y="0"/>
            <a:ext cx="1512168" cy="106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4"/>
          <p:cNvSpPr txBox="1">
            <a:spLocks/>
          </p:cNvSpPr>
          <p:nvPr/>
        </p:nvSpPr>
        <p:spPr>
          <a:xfrm>
            <a:off x="971600" y="138547"/>
            <a:ext cx="7920879" cy="1274229"/>
          </a:xfrm>
          <a:prstGeom prst="rect">
            <a:avLst/>
          </a:prstGeom>
        </p:spPr>
        <p:txBody>
          <a:bodyPr vert="horz" lIns="91440" tIns="9144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endParaRPr lang="ru-RU" sz="2400" b="1" cap="none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4"/>
          <p:cNvSpPr txBox="1">
            <a:spLocks/>
          </p:cNvSpPr>
          <p:nvPr/>
        </p:nvSpPr>
        <p:spPr>
          <a:xfrm>
            <a:off x="395536" y="1628800"/>
            <a:ext cx="8424936" cy="3816424"/>
          </a:xfrm>
          <a:prstGeom prst="rect">
            <a:avLst/>
          </a:prstGeom>
        </p:spPr>
        <p:txBody>
          <a:bodyPr vert="horz" lIns="91440" tIns="9144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Bef>
                <a:spcPts val="0"/>
              </a:spcBef>
              <a:buFont typeface="Wingdings" pitchFamily="2" charset="2"/>
              <a:buChar char="ü"/>
            </a:pPr>
            <a:endParaRPr lang="ru-RU" sz="1600" b="1" cap="none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spcBef>
                <a:spcPts val="0"/>
              </a:spcBef>
              <a:buFont typeface="Wingdings" pitchFamily="2" charset="2"/>
              <a:buChar char="ü"/>
            </a:pPr>
            <a:endParaRPr lang="ru-RU" sz="1600" b="1" cap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412776"/>
            <a:ext cx="828092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результатам диагностики у детей с ОВЗ и детей-инвалидов отмечается:</a:t>
            </a:r>
          </a:p>
          <a:p>
            <a:pPr algn="just">
              <a:spcBef>
                <a:spcPts val="0"/>
              </a:spcBef>
            </a:pPr>
            <a:endParaRPr lang="ru-RU" sz="9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рост уровня коммуникативной, творческой активности и социальной включенности;</a:t>
            </a:r>
          </a:p>
          <a:p>
            <a:pPr marL="285750" indent="-285750"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повышение самооценки;</a:t>
            </a:r>
          </a:p>
          <a:p>
            <a:pPr marL="285750" indent="-285750"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снижение личностной и социальной тревожности;</a:t>
            </a:r>
          </a:p>
          <a:p>
            <a:pPr marL="285750" indent="-285750"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повышение мотивации к здоровье сбережению,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сформированность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навыков ЗОЖ;</a:t>
            </a:r>
          </a:p>
          <a:p>
            <a:pPr marL="285750" indent="-285750"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повышение мотивации активного и полезного проведения досуга;  </a:t>
            </a:r>
          </a:p>
          <a:p>
            <a:pPr marL="285750" indent="-285750"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улучшение коммуникативных качеств;</a:t>
            </a:r>
          </a:p>
          <a:p>
            <a:pPr marL="285750" indent="-285750"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социализация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личности.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138547"/>
            <a:ext cx="80648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Результативность реализации модели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инклюзивного </a:t>
            </a:r>
          </a:p>
          <a:p>
            <a:pPr algn="ctr">
              <a:spcBef>
                <a:spcPts val="0"/>
              </a:spcBef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дополнительного образования </a:t>
            </a:r>
            <a:endParaRPr lang="ru-RU" sz="20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Центре развития творчества детей и юношества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3" descr="C:\Users\admin\Desktop\Т.В. для коллегии\фото Дружные ребята\чюц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8822" y="4378918"/>
            <a:ext cx="3507634" cy="21326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admin\Desktop\Т.В. для коллегии\грамоты дружые\6FVvIQNRgsk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320" y="4440230"/>
            <a:ext cx="4405960" cy="20724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1228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Центр развития\эмблема МАОУ\Эмблема лучшая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2536" y="0"/>
            <a:ext cx="1512168" cy="106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admin\Desktop\╠р°ъютр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832"/>
          <a:stretch/>
        </p:blipFill>
        <p:spPr bwMode="auto">
          <a:xfrm>
            <a:off x="6732240" y="1556792"/>
            <a:ext cx="1982060" cy="43204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admin\Desktop\Т.В. для коллегии\фото Дружные ребята\└ыхъёхщ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904" y="1709808"/>
            <a:ext cx="2804912" cy="37260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99592" y="73742"/>
            <a:ext cx="80648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Результативность реализации модели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инклюзивного </a:t>
            </a:r>
          </a:p>
          <a:p>
            <a:pPr algn="ctr">
              <a:spcBef>
                <a:spcPts val="0"/>
              </a:spcBef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дополнительного образования </a:t>
            </a:r>
            <a:endParaRPr lang="ru-RU" sz="20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Центре развития творчества детей и юношества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Picture 4" descr="C:\Users\admin\Desktop\Т.В. для коллегии\грамоты дружые\12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4269" y="1242557"/>
            <a:ext cx="2557965" cy="27933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admin\Desktop\Т.В. для коллегии\грамоты дружые\5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9664" y="4324976"/>
            <a:ext cx="3007173" cy="22553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:\Users\admin\Desktop\Т.В. для коллегии\грамоты дружые\14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4869160"/>
            <a:ext cx="1227456" cy="17703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0973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1472" y="116632"/>
            <a:ext cx="7304536" cy="108012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cap="none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образовательное учреждение </a:t>
            </a:r>
            <a:br>
              <a:rPr lang="ru-RU" sz="1800" b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none" dirty="0" smtClean="0">
                <a:latin typeface="Times New Roman" pitchFamily="18" charset="0"/>
                <a:cs typeface="Times New Roman" pitchFamily="18" charset="0"/>
              </a:rPr>
              <a:t>дополнительного образования </a:t>
            </a:r>
            <a:br>
              <a:rPr lang="ru-RU" sz="1800" b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none" dirty="0" smtClean="0">
                <a:latin typeface="Times New Roman" pitchFamily="18" charset="0"/>
                <a:cs typeface="Times New Roman" pitchFamily="18" charset="0"/>
              </a:rPr>
              <a:t>Центр развития творчества детей и юношества</a:t>
            </a:r>
            <a:br>
              <a:rPr lang="ru-RU" sz="1800" b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none" dirty="0" smtClean="0">
                <a:latin typeface="Times New Roman" pitchFamily="18" charset="0"/>
                <a:cs typeface="Times New Roman" pitchFamily="18" charset="0"/>
              </a:rPr>
              <a:t> Каменского района Пензенской области</a:t>
            </a:r>
            <a:endParaRPr lang="ru-RU" sz="1800" b="1" cap="none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admin\Desktop\Центр развития\эмблема МАОУ\Эмблема лучшая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1034" y="14203"/>
            <a:ext cx="1672506" cy="118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971600" y="1689885"/>
            <a:ext cx="7304536" cy="1080121"/>
          </a:xfrm>
          <a:prstGeom prst="rect">
            <a:avLst/>
          </a:prstGeom>
        </p:spPr>
        <p:txBody>
          <a:bodyPr vert="horz" lIns="91440" tIns="45720" rIns="91440" bIns="9144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cap="none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b="1" cap="none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4547" y="4941168"/>
            <a:ext cx="3517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 smtClean="0"/>
              <a:t>vk.com/public190897901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5643" y="5445224"/>
            <a:ext cx="31100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https://kamcrtdu.profiedu.ru</a:t>
            </a:r>
            <a:r>
              <a:rPr lang="en-US" dirty="0" smtClean="0"/>
              <a:t>/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8435" name="Picture 3" descr="C:\Users\admin\Downloads\IMG-20240324-WA000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3486" y="4437112"/>
            <a:ext cx="2105353" cy="2105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395536" y="3284984"/>
            <a:ext cx="7304536" cy="1080121"/>
          </a:xfrm>
          <a:prstGeom prst="rect">
            <a:avLst/>
          </a:prstGeom>
        </p:spPr>
        <p:txBody>
          <a:bodyPr vert="horz" lIns="91440" tIns="45720" rIns="91440" bIns="9144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cap="none" dirty="0" err="1" smtClean="0">
                <a:latin typeface="Times New Roman" pitchFamily="18" charset="0"/>
                <a:cs typeface="Times New Roman" pitchFamily="18" charset="0"/>
              </a:rPr>
              <a:t>Валуева</a:t>
            </a:r>
            <a:r>
              <a:rPr lang="ru-RU" sz="1800" b="1" cap="none" dirty="0" smtClean="0">
                <a:latin typeface="Times New Roman" pitchFamily="18" charset="0"/>
                <a:cs typeface="Times New Roman" pitchFamily="18" charset="0"/>
              </a:rPr>
              <a:t> Татьяна Викторовна, директор – 8 962 398 93 72</a:t>
            </a:r>
            <a:endParaRPr lang="ru-RU" sz="1800" b="1" cap="none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148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Центр развития\эмблема МАОУ\Эмблема лучшая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528" y="57060"/>
            <a:ext cx="1512168" cy="106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одзаголовок 4"/>
          <p:cNvSpPr txBox="1">
            <a:spLocks/>
          </p:cNvSpPr>
          <p:nvPr/>
        </p:nvSpPr>
        <p:spPr>
          <a:xfrm>
            <a:off x="360652" y="1340768"/>
            <a:ext cx="7099706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673020873"/>
              </p:ext>
            </p:extLst>
          </p:nvPr>
        </p:nvGraphicFramePr>
        <p:xfrm>
          <a:off x="-396552" y="1126242"/>
          <a:ext cx="6840760" cy="5327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2" descr="C:\Users\admin\Desktop\включи меня.jpg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81" b="-1"/>
          <a:stretch/>
        </p:blipFill>
        <p:spPr bwMode="auto">
          <a:xfrm>
            <a:off x="4283968" y="1340768"/>
            <a:ext cx="1944216" cy="19092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183925498"/>
              </p:ext>
            </p:extLst>
          </p:nvPr>
        </p:nvGraphicFramePr>
        <p:xfrm>
          <a:off x="5364088" y="2780928"/>
          <a:ext cx="3384376" cy="3271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187624" y="83844"/>
            <a:ext cx="74168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Модель реализации инклюзивного </a:t>
            </a:r>
            <a:endParaRPr lang="ru-RU" sz="20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дополнительного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</a:p>
          <a:p>
            <a:pPr algn="ctr">
              <a:spcBef>
                <a:spcPts val="0"/>
              </a:spcBef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Центре развития творчества детей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юношества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109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Центр развития\эмблема МАОУ\Эмблема лучшая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528" y="42255"/>
            <a:ext cx="1512168" cy="106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одзаголовок 4"/>
          <p:cNvSpPr txBox="1">
            <a:spLocks/>
          </p:cNvSpPr>
          <p:nvPr/>
        </p:nvSpPr>
        <p:spPr>
          <a:xfrm>
            <a:off x="360652" y="1340768"/>
            <a:ext cx="7099706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54546" y="1374908"/>
            <a:ext cx="832191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600" dirty="0"/>
              <a:t>Конституция РФ;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/>
              <a:t>Конвенция «О правах ребенка»;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/>
              <a:t>Конвенция «О правах инвалидов»;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/>
              <a:t>Федеральный закон «О социальной защите инвалидов»;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/>
              <a:t>Федеральный </a:t>
            </a:r>
            <a:r>
              <a:rPr lang="ru-RU" sz="1600" dirty="0"/>
              <a:t>Закон РФ от 29.12.2012 № 273-ФЗ «Об образовании в Российской Федерации» (с изменениями и дополнениями</a:t>
            </a:r>
            <a:r>
              <a:rPr lang="ru-RU" sz="1600" dirty="0" smtClean="0"/>
              <a:t>);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/>
              <a:t>Приказ </a:t>
            </a:r>
            <a:r>
              <a:rPr lang="ru-RU" sz="1600" dirty="0"/>
              <a:t>Министерства образования и науки Российской Федерации от </a:t>
            </a:r>
            <a:r>
              <a:rPr lang="ru-RU" sz="1600" dirty="0" smtClean="0"/>
              <a:t>27 </a:t>
            </a:r>
            <a:r>
              <a:rPr lang="ru-RU" sz="1600" dirty="0"/>
              <a:t>июля 2022 года № 629 «Об утверждении порядка организации и осуществления образовательной деятельности по дополнительным общеобразовательным программам</a:t>
            </a:r>
            <a:r>
              <a:rPr lang="ru-RU" sz="1600" dirty="0" smtClean="0"/>
              <a:t>»;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/>
              <a:t>Методические рекомендации п реализации адаптированных дополнительных общеобразовательных программ, способствующих социально-психологической реабилитации, профессиональному самоопределению детей с ограниченными возможностями здоровья, включая детей-инвалидов;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/>
              <a:t>Приказ </a:t>
            </a:r>
            <a:r>
              <a:rPr lang="ru-RU" sz="1600" dirty="0"/>
              <a:t>Министерства образования и науки Российской Федерации от 23 августа 2017 № 816 «Об утверждении Порядка применения организациями, осуществляющими образовательную деятельность, электронного обучения, дистанционных образовательных технологий при реализации образовательных программ</a:t>
            </a:r>
            <a:r>
              <a:rPr lang="ru-RU" sz="1600" dirty="0" smtClean="0"/>
              <a:t>»;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/>
              <a:t>Концепция </a:t>
            </a:r>
            <a:r>
              <a:rPr lang="ru-RU" sz="1600" dirty="0"/>
              <a:t>развития дополнительного образования детей до 2030 года, утвержденная Распоряжением Правительства Российской Федерации от 31.03.2022 г. №</a:t>
            </a:r>
            <a:r>
              <a:rPr lang="ru-RU" sz="1600" dirty="0" smtClean="0"/>
              <a:t>678-р;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/>
              <a:t>Устав </a:t>
            </a:r>
            <a:r>
              <a:rPr lang="ru-RU" sz="1600" dirty="0"/>
              <a:t>и локальные акты МАОУ ДО ЦРТД и Ю Каменского района Пензенской </a:t>
            </a:r>
            <a:r>
              <a:rPr lang="ru-RU" sz="1600" dirty="0" smtClean="0"/>
              <a:t>области</a:t>
            </a:r>
            <a:endParaRPr lang="ru-RU" sz="1600" dirty="0"/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83397" y="115920"/>
            <a:ext cx="7416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Нормативно-правовое обеспечение сопровождения </a:t>
            </a:r>
            <a:endParaRPr lang="ru-RU" sz="20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ОВЗ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детей-инвалидов</a:t>
            </a:r>
          </a:p>
        </p:txBody>
      </p:sp>
    </p:spTree>
    <p:extLst>
      <p:ext uri="{BB962C8B-B14F-4D97-AF65-F5344CB8AC3E}">
        <p14:creationId xmlns:p14="http://schemas.microsoft.com/office/powerpoint/2010/main" val="1242805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Центр развития\эмблема МАОУ\Эмблема лучшая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9385" y="18165"/>
            <a:ext cx="1512168" cy="106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4"/>
          <p:cNvSpPr txBox="1">
            <a:spLocks/>
          </p:cNvSpPr>
          <p:nvPr/>
        </p:nvSpPr>
        <p:spPr>
          <a:xfrm>
            <a:off x="251520" y="1412776"/>
            <a:ext cx="7632848" cy="32403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ru-RU" sz="2000" dirty="0" smtClean="0"/>
          </a:p>
          <a:p>
            <a:pPr algn="l">
              <a:spcBef>
                <a:spcPts val="0"/>
              </a:spcBef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озологические группы:</a:t>
            </a:r>
          </a:p>
          <a:p>
            <a:pPr marL="342900" indent="-342900" algn="l">
              <a:spcBef>
                <a:spcPts val="0"/>
              </a:spcBef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задержка психического развития (ЗПР)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ребенка;</a:t>
            </a:r>
          </a:p>
          <a:p>
            <a:pPr marL="342900" indent="-342900" algn="l">
              <a:spcBef>
                <a:spcPts val="0"/>
              </a:spcBef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легкая умственная отсталость 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ребенка;             </a:t>
            </a:r>
          </a:p>
          <a:p>
            <a:pPr marL="342900" indent="-342900" algn="l">
              <a:spcBef>
                <a:spcPts val="0"/>
              </a:spcBef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тяжелые нарушениями речи (ТНР)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ребенка;       </a:t>
            </a:r>
          </a:p>
          <a:p>
            <a:pPr marL="342900" indent="-342900" algn="l">
              <a:spcBef>
                <a:spcPts val="0"/>
              </a:spcBef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нарушения опорно-двигательного аппарата  (НОДА)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детей;  </a:t>
            </a:r>
          </a:p>
          <a:p>
            <a:pPr marL="342900" indent="-342900" algn="l">
              <a:spcBef>
                <a:spcPts val="0"/>
              </a:spcBef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расстройства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аутического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спектра (РАС)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детей;</a:t>
            </a:r>
          </a:p>
          <a:p>
            <a:pPr marL="342900" indent="-342900" algn="l">
              <a:spcBef>
                <a:spcPts val="0"/>
              </a:spcBef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нарушение слуха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ребенка;</a:t>
            </a:r>
          </a:p>
          <a:p>
            <a:pPr marL="342900" indent="-342900" algn="l">
              <a:spcBef>
                <a:spcPts val="0"/>
              </a:spcBef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нарушение зрения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ребенка;</a:t>
            </a:r>
          </a:p>
          <a:p>
            <a:pPr marL="342900" indent="-342900" algn="l">
              <a:spcBef>
                <a:spcPts val="0"/>
              </a:spcBef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детский паралич 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ребенок; </a:t>
            </a:r>
          </a:p>
          <a:p>
            <a:pPr marL="342900" indent="-342900" algn="l">
              <a:spcBef>
                <a:spcPts val="0"/>
              </a:spcBef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неврологические отклонения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детей;</a:t>
            </a:r>
          </a:p>
          <a:p>
            <a:pPr algn="l">
              <a:spcBef>
                <a:spcPts val="0"/>
              </a:spcBef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algn="l">
              <a:spcBef>
                <a:spcPts val="0"/>
              </a:spcBef>
              <a:buFont typeface="Wingdings" pitchFamily="2" charset="2"/>
              <a:buChar char="Ø"/>
            </a:pPr>
            <a:endParaRPr lang="ru-RU" sz="2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4630699"/>
            <a:ext cx="2448891" cy="18366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612" y="4668931"/>
            <a:ext cx="1515587" cy="18564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4509122"/>
            <a:ext cx="1451960" cy="19359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Объект 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745" r="14956"/>
          <a:stretch/>
        </p:blipFill>
        <p:spPr>
          <a:xfrm>
            <a:off x="4572000" y="4568026"/>
            <a:ext cx="2719888" cy="18770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259632" y="188640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Контингент учащихся </a:t>
            </a:r>
          </a:p>
          <a:p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объединениях Центра занимаются 49 детей </a:t>
            </a:r>
          </a:p>
          <a:p>
            <a:pPr algn="ctr">
              <a:spcBef>
                <a:spcPts val="0"/>
              </a:spcBef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ОВЗ и детей-инвалидов 5-18 лет (62,8%)</a:t>
            </a:r>
          </a:p>
        </p:txBody>
      </p:sp>
    </p:spTree>
    <p:extLst>
      <p:ext uri="{BB962C8B-B14F-4D97-AF65-F5344CB8AC3E}">
        <p14:creationId xmlns:p14="http://schemas.microsoft.com/office/powerpoint/2010/main" val="2702411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Центр развития\эмблема МАОУ\Эмблема лучшая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528" y="22207"/>
            <a:ext cx="1512168" cy="106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906036207"/>
              </p:ext>
            </p:extLst>
          </p:nvPr>
        </p:nvGraphicFramePr>
        <p:xfrm>
          <a:off x="467544" y="980728"/>
          <a:ext cx="8568952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187624" y="156688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Формы организации инклюзии</a:t>
            </a:r>
          </a:p>
        </p:txBody>
      </p:sp>
    </p:spTree>
    <p:extLst>
      <p:ext uri="{BB962C8B-B14F-4D97-AF65-F5344CB8AC3E}">
        <p14:creationId xmlns:p14="http://schemas.microsoft.com/office/powerpoint/2010/main" val="4196909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494" y="1091389"/>
            <a:ext cx="2706802" cy="36090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admin\Desktop\Центр развития\эмблема МАОУ\Эмблема лучшая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528" y="22207"/>
            <a:ext cx="1512168" cy="106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077072"/>
            <a:ext cx="1963240" cy="26094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1412776"/>
            <a:ext cx="2910851" cy="21831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2687" y="3289880"/>
            <a:ext cx="2016224" cy="26882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46" t="10178" r="26692" b="5500"/>
          <a:stretch/>
        </p:blipFill>
        <p:spPr>
          <a:xfrm>
            <a:off x="5823591" y="3789040"/>
            <a:ext cx="3140897" cy="23075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899592" y="264410"/>
            <a:ext cx="30124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«ИЗО-студия» </a:t>
            </a:r>
          </a:p>
          <a:p>
            <a:pPr algn="ctr">
              <a:spcBef>
                <a:spcPts val="0"/>
              </a:spcBef>
            </a:pP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(педагог Кузнецова С. Б.)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148064" y="195355"/>
            <a:ext cx="301245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Фольклорное объединение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Дуслык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algn="ctr">
              <a:spcBef>
                <a:spcPts val="0"/>
              </a:spcBef>
            </a:pP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(педагог </a:t>
            </a: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Акжигитова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В.Ф.)</a:t>
            </a:r>
          </a:p>
        </p:txBody>
      </p:sp>
    </p:spTree>
    <p:extLst>
      <p:ext uri="{BB962C8B-B14F-4D97-AF65-F5344CB8AC3E}">
        <p14:creationId xmlns:p14="http://schemas.microsoft.com/office/powerpoint/2010/main" val="376916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Центр развития\эмблема МАОУ\Эмблема лучшая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528" y="22207"/>
            <a:ext cx="1512168" cy="106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338" y="1150779"/>
            <a:ext cx="1638496" cy="23934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8795" y="1125188"/>
            <a:ext cx="1652401" cy="25938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5158" y="3356992"/>
            <a:ext cx="1518500" cy="21486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371" y="3254547"/>
            <a:ext cx="2362537" cy="16709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Объект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2935" y="3770186"/>
            <a:ext cx="4104950" cy="23106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2245" y="980728"/>
            <a:ext cx="3989032" cy="26100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5257995"/>
            <a:ext cx="2038772" cy="14419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6628" y="5257995"/>
            <a:ext cx="2448272" cy="13781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1606670" y="202855"/>
            <a:ext cx="5865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Объединение «Сувенир»</a:t>
            </a:r>
          </a:p>
          <a:p>
            <a:pPr algn="ctr">
              <a:spcBef>
                <a:spcPts val="0"/>
              </a:spcBef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(педагог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Сувернева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Е. И.)</a:t>
            </a:r>
          </a:p>
        </p:txBody>
      </p:sp>
    </p:spTree>
    <p:extLst>
      <p:ext uri="{BB962C8B-B14F-4D97-AF65-F5344CB8AC3E}">
        <p14:creationId xmlns:p14="http://schemas.microsoft.com/office/powerpoint/2010/main" val="376916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Центр развития\эмблема МАОУ\Эмблема лучшая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528" y="22207"/>
            <a:ext cx="1512168" cy="106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8849" y="1340767"/>
            <a:ext cx="1514163" cy="21425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 descr="C:\Users\admin\Downloads\IMG-20240322-WA005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2132856"/>
            <a:ext cx="2736304" cy="36484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ownloads\IMG-20240322-WA0056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4567" y="1091389"/>
            <a:ext cx="2670817" cy="367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877" y="3987654"/>
            <a:ext cx="1812065" cy="25640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7443" y="4149080"/>
            <a:ext cx="1725284" cy="24412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1331640" y="141299"/>
            <a:ext cx="61926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Объединение «Юный краевед» </a:t>
            </a:r>
            <a:endParaRPr lang="ru-RU" sz="20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 Дасаева Д. И.)</a:t>
            </a:r>
          </a:p>
        </p:txBody>
      </p:sp>
    </p:spTree>
    <p:extLst>
      <p:ext uri="{BB962C8B-B14F-4D97-AF65-F5344CB8AC3E}">
        <p14:creationId xmlns:p14="http://schemas.microsoft.com/office/powerpoint/2010/main" val="3769167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664</TotalTime>
  <Words>1192</Words>
  <Application>Microsoft Office PowerPoint</Application>
  <PresentationFormat>Экран (4:3)</PresentationFormat>
  <Paragraphs>197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Arial</vt:lpstr>
      <vt:lpstr>Calibri</vt:lpstr>
      <vt:lpstr>Franklin Gothic Book</vt:lpstr>
      <vt:lpstr>Franklin Gothic Medium</vt:lpstr>
      <vt:lpstr>Times New Roman</vt:lpstr>
      <vt:lpstr>Tunga</vt:lpstr>
      <vt:lpstr>Wingdings</vt:lpstr>
      <vt:lpstr>Углы</vt:lpstr>
      <vt:lpstr>Муниципальное автономное образовательное учреждение  дополнительного образования  Центр развития творчества детей и юношества  Каменского района Пензенской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Муниципальное автономное образовательное учреждение  дополнительного образования  Центр развития творчества детей и юношества  Каменского района Пензенской области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HP</cp:lastModifiedBy>
  <cp:revision>60</cp:revision>
  <cp:lastPrinted>2024-03-24T15:23:53Z</cp:lastPrinted>
  <dcterms:created xsi:type="dcterms:W3CDTF">2024-03-22T09:35:07Z</dcterms:created>
  <dcterms:modified xsi:type="dcterms:W3CDTF">2024-04-17T13:50:22Z</dcterms:modified>
</cp:coreProperties>
</file>