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431" autoAdjust="0"/>
  </p:normalViewPr>
  <p:slideViewPr>
    <p:cSldViewPr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21.05.2025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28662" y="642918"/>
          <a:ext cx="7358114" cy="5643602"/>
        </p:xfrm>
        <a:graphic>
          <a:graphicData uri="http://schemas.openxmlformats.org/drawingml/2006/table">
            <a:tbl>
              <a:tblPr/>
              <a:tblGrid>
                <a:gridCol w="7358114"/>
              </a:tblGrid>
              <a:tr h="56436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latin typeface="Times New Roman"/>
                          <a:ea typeface="Calibri"/>
                          <a:cs typeface="Times New Roman"/>
                        </a:rPr>
                        <a:t>           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Муниципальное автономное образовательное учреждение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   дополнительного образования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         Центр развития творчества детей и юношества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Каменского района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                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                           </a:t>
                      </a: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         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Утверждаю»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                              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Директор МАОУ ДО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ЦРТДиЮ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           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Каменского района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                              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______________ </a:t>
                      </a:r>
                      <a:r>
                        <a:rPr lang="ru-RU" sz="1600" dirty="0" err="1">
                          <a:latin typeface="Times New Roman"/>
                          <a:ea typeface="Calibri"/>
                          <a:cs typeface="Times New Roman"/>
                        </a:rPr>
                        <a:t>Т.В.Валуева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Индивидуальный учебный план работы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объединения </a:t>
                      </a: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«____________________»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на 2024 - 2025  учебный год.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Педагог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дополнительного образования: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ФИО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. Каменка</a:t>
                      </a:r>
                    </a:p>
                  </a:txBody>
                  <a:tcPr marL="42325" marR="423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85720" y="500042"/>
            <a:ext cx="857256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Информация о детском объединении: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какой дополнительной общеобразовательной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общеразвивающей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программе работает, сколько групп и какого года обучения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Состав учащихся: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 учащихся (всего)_______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 годам обучения: 1 года ______,  2 года ______,  3 года ______,  4 года ______,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года____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последующих годов обучения;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возрастному признаку: до 5 лет ____, 6-10 лет ____ , 11-14 лет _____15-17 лет ______,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18 лет и старше _______;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 полу: мальчиков ________, девочек __________;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социальному положению: дети-сироты _____ , дети, находящиеся без попечения родителей _____, дети-инвалиды ______, дети с ОВЗ ______, дети из неполных семей ________, дети из многодетных семей ________,  дети, состоящие на учете в ПДН,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428596" y="357166"/>
            <a:ext cx="821537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Источники планирования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дополнительная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общеразвивающая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программа детского объединения; план работы учреждения дополнительного образования на текущий учебный год; муниципальный и региональный Календари массовых  мероприятий с учащимися и педагогическими работниками.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Цели и задачи учебно-воспитательной деятельности объединения на текущий учебный год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(ссылки на тематические программы и проекты, памятные даты, реализуемые в данном учебном году  с обязательным указанием того, как они будут отражены в работе с детьми).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Массовые мероприятия с учащимися: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участие в массовых мероприятиях различного уровня: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учрежденческих, муниципальных, региональных, всероссийских  (сроки проведения/участия,  наименование мероприятия, уровень).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642910" y="142853"/>
            <a:ext cx="7929618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. Работа с родителями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родительские собрания, творческие встречи; индивидуальная работа; привлечение родителей к деятельности детского  объединения (с указанием темы и даты проведения).</a:t>
            </a: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7. Работа с одаренными детьми.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индивидуальных маршрутов развития;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индивидуальные консультации;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 с одаренными детьми мастер – классов;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творческие отчеты, персональные выставки, сольные концерты, бенефисы.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8. Методическая деятельность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(с указанием темы и даты проведения):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разработка, корректировка дополнительной  общеобразовательной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общеразвивающей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программы (ежегодно до 1 сентября);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открытых занятий;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выступления на семинарах, педсоветах, конференциях; 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консультаций по профилю деятельности детского объединения;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в творческих и методических объединениях педагогических работников;</a:t>
            </a:r>
          </a:p>
          <a:p>
            <a:pPr lvl="0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учебно-методических пособий материала дидактического материала (с указанием темы и даты подготовки методических пособий).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642910" y="357166"/>
            <a:ext cx="778674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Повышение профессионального мастерства: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самообразование 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работа по теме самообразования «………………..»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взаимопосещение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занятий;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изучение лучшего опыта по профилю деятельности детского объединения;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посещение курсов, семинаров по повышению профессиональной квалификации;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участие в профессиональных конкурсах педагогов дополнительного образования, авторских программ и  методических пособий и т.д.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57219" y="1571612"/>
          <a:ext cx="8001060" cy="2075460"/>
        </p:xfrm>
        <a:graphic>
          <a:graphicData uri="http://schemas.openxmlformats.org/drawingml/2006/table">
            <a:tbl>
              <a:tblPr/>
              <a:tblGrid>
                <a:gridCol w="999522"/>
                <a:gridCol w="999522"/>
                <a:gridCol w="1000336"/>
                <a:gridCol w="1000336"/>
                <a:gridCol w="873660"/>
                <a:gridCol w="1127012"/>
                <a:gridCol w="929103"/>
                <a:gridCol w="1071569"/>
              </a:tblGrid>
              <a:tr h="571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Месяц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№ занятия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Тема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занятия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Всего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часов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latin typeface="Times New Roman"/>
                          <a:ea typeface="Times New Roman"/>
                        </a:rPr>
                        <a:t>Теория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Практика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</a:rPr>
                        <a:t>Воспит</a:t>
                      </a: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работа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Форма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контроля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9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6812" marR="668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2000232" y="500042"/>
            <a:ext cx="450059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КАЛЕНДАРНО- ТЕМАТИЧЕСКИЙ ПЛАН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60</TotalTime>
  <Words>383</Words>
  <PresentationFormat>Экран (4:3)</PresentationFormat>
  <Paragraphs>86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17</cp:revision>
  <dcterms:created xsi:type="dcterms:W3CDTF">2025-05-20T11:30:22Z</dcterms:created>
  <dcterms:modified xsi:type="dcterms:W3CDTF">2025-05-21T09:41:15Z</dcterms:modified>
</cp:coreProperties>
</file>