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5" r:id="rId2"/>
    <p:sldId id="264" r:id="rId3"/>
    <p:sldId id="265" r:id="rId4"/>
    <p:sldId id="257" r:id="rId5"/>
    <p:sldId id="258" r:id="rId6"/>
    <p:sldId id="260" r:id="rId7"/>
    <p:sldId id="261" r:id="rId8"/>
    <p:sldId id="262" r:id="rId9"/>
    <p:sldId id="263" r:id="rId10"/>
    <p:sldId id="266" r:id="rId11"/>
    <p:sldId id="268" r:id="rId12"/>
    <p:sldId id="269" r:id="rId13"/>
    <p:sldId id="271" r:id="rId14"/>
    <p:sldId id="272" r:id="rId15"/>
    <p:sldId id="273" r:id="rId16"/>
    <p:sldId id="282" r:id="rId17"/>
    <p:sldId id="284" r:id="rId18"/>
    <p:sldId id="285" r:id="rId19"/>
    <p:sldId id="286" r:id="rId20"/>
    <p:sldId id="277" r:id="rId21"/>
    <p:sldId id="278" r:id="rId22"/>
    <p:sldId id="280" r:id="rId23"/>
    <p:sldId id="281" r:id="rId24"/>
    <p:sldId id="287" r:id="rId25"/>
    <p:sldId id="288" r:id="rId26"/>
    <p:sldId id="289" r:id="rId27"/>
    <p:sldId id="290" r:id="rId28"/>
    <p:sldId id="292" r:id="rId29"/>
    <p:sldId id="291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7F14732-148F-44CE-BAB0-652CDE2B1959}" type="datetimeFigureOut">
              <a:rPr lang="ru-RU" smtClean="0"/>
              <a:t>25.12.2014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338D30EB-DA30-4E4B-BEFF-391062625D8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oto.spbmy.ru/wp-content/gallery/raion-moskovskii/x_8daf8e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31" y="108225"/>
            <a:ext cx="8863693" cy="66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187" y="-19178"/>
            <a:ext cx="9540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i="1" dirty="0" smtClean="0">
                <a:solidFill>
                  <a:srgbClr val="FF0000"/>
                </a:solidFill>
              </a:rPr>
              <a:t>Блокада Ленинграда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8158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64" y="548680"/>
            <a:ext cx="937917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Бомбежки и артобстрелы были не единственной опасностью для жителей. Самым страшным испытанием стал голод.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12 сентября наличие основных продуктов питания составляло: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лебное зерно и мука на 35 суток;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рупа и макароны на 30 суток;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ясо и мясопродукты на 33 суток;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иры на 45 суток;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ахар и кондитерские изделия на 60 суток.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стали выдавать по карточкам. В пищу шло все: опилки, жмых, казеиновый клей.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6213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5" y="99112"/>
            <a:ext cx="89181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Снабжать город приходилось довольно сложным путем. Подвозили по железной дороге к восточному берегу Ладожского озера, затем до прекращения навигации продукты грузили на баржи и водным путем доставляли до специально построенной железнодорожной ветки, а затем доставляли в Ленинград. Это был тонкий ручеек, лишь в малой степени удовлетворявший потребности Ленинградцев. С приходом зимы трасса, названная Дорогой жизни стала проходить по льду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2" name="Picture 6" descr="http://www.stihi.ru/pics/2011/11/22/21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858" y="3081564"/>
            <a:ext cx="537741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5771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7371" y="1340768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 по ней пошли конные обозы с хлебом.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://2berega.spb.ru/content/media/pic/std/3000000/2421000/2420978-f742a804dd5c3c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25" y="188640"/>
            <a:ext cx="4488230" cy="335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stm-sv.ru/uploads/posts/2012-08/1344003698_stm-sv_4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41" y="3635310"/>
            <a:ext cx="4481314" cy="300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59174" y="4166965"/>
            <a:ext cx="42128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когда лёд стал </a:t>
            </a: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толще, продукты повезли на грузовиках. На обратном пути из города вывозили слабых, обессиленных ленинградцев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14874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031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трудностей подстерегало шоферов. Днем и ночью налетали на колонны с грузом вражеские бомбардировщики, вражеская артиллерия вела прицельный огонь. Часто лед трескался и машины тонули.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://www.4erdak.ru/spaw2/uploads/images/ladoga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00" y="1606363"/>
            <a:ext cx="7344000" cy="48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4761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0364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такой кусочек хлеба получали люди в самые страшные голодные дни, всего 125 г!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мы порой не едим хлеб совсем. У нас много другой еды. Но тогда.…Кроме хлеба есть было нечего.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://ua3000.info/upload/image_big/2010-08/zasuh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8488800" cy="4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9339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5649" y="11663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жители не перенесли этой зимы. Они умирали прямо на улицах, не дойдя до дома, умирали в промерзших домах, падали без сил у станков.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://im6-tub-ru.yandex.net/i?id=210069995-34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315" y="1524713"/>
            <a:ext cx="6721063" cy="49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507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18" y="22385"/>
            <a:ext cx="919710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Если  вы  были  в  Ленинграде  на  Пискаревском  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кладбище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 значит,  видели  огромные  братские  могилы,  в  которых  похоронены  сотни  тысяч  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ленинградцев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 В  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этого  кладбища  есть  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дневник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маленькой  девочки  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Савичевой.  </a:t>
            </a:r>
          </a:p>
        </p:txBody>
      </p:sp>
      <p:pic>
        <p:nvPicPr>
          <p:cNvPr id="4" name="Picture 2" descr="http://ic.pics.livejournal.com/leon_spb67/13060262/166901/166901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03" y="2492896"/>
            <a:ext cx="7277100" cy="372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0343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world-war.ru/uploads/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176" y="104591"/>
            <a:ext cx="5925720" cy="40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4293096"/>
            <a:ext cx="89289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  дня  в  день  она  записывала: «Женя  умерла  28 декабря  в  12:30  часов  1941 года.  Бабушка  умерла  25 января  в  3 часа  дня  1942 года.  Лека  умер  17  марта  в 5 часов  утра  1942 года.  Дядя  Леша – 10 мая  в 4 часа  дня  1942 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Мама – 13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7:30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1942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 Савичевы  умерли.  Умерли  все.  Осталась  одна  Таня…»</a:t>
            </a:r>
          </a:p>
        </p:txBody>
      </p:sp>
    </p:spTree>
    <p:extLst>
      <p:ext uri="{BB962C8B-B14F-4D97-AF65-F5344CB8AC3E}">
        <p14:creationId xmlns:p14="http://schemas.microsoft.com/office/powerpoint/2010/main" val="3688080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819" y="116632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Таню  успели  эвакуировать,  но  она  прожила  недолго  и  умерла  от  истощения.</a:t>
            </a:r>
          </a:p>
        </p:txBody>
      </p:sp>
      <p:pic>
        <p:nvPicPr>
          <p:cNvPr id="3074" name="Picture 2" descr="http://900igr.net/datai/istorija/900-blokadnykh-dnej-Leningrada/0025-018-Posledstvija-goloda-okazalis-neobratimy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7190999" cy="50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755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9289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 все  время  блокады  умерло  от  голода  около  800 тысяч  жителей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9218" name="Picture 2" descr="RR+&amp;Rcy;&amp;iecy;&amp;dcy;&amp;kcy;&amp;acy;&amp;yacy; &amp;gcy;&amp;rcy;&amp;acy;&amp;mcy;&amp;ocy;&amp;tcy;&amp;acy; &quot;&amp;Rcy;&amp;acy;&amp;scy;&amp;chcy;&amp;icy;&amp;scy;&amp;tcy;&amp;kcy;&amp;acy; &amp;tcy;&amp;rcy;&amp;ucy;&amp;pcy;&amp;pcy;&amp;ocy;&amp;vcy;&quot; &amp;vcy; &amp;bcy;&amp;lcy;&amp;ocy;&amp;kcy;&amp;acy;&amp;dcy;&amp;ncy;&amp;ocy;&amp;mcy; &amp;Lcy;&amp;iecy;&amp;ncy;&amp;icy;&amp;ncy;&amp;gcy;&amp;rcy;&amp;acy;&amp;dcy;&amp;ie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409" y="1298558"/>
            <a:ext cx="6403182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551341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июня 1941 года фашисты без объявления войны перешли границу Советского Союза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cdn1.img22.rian.ru/images/39084/70/3908470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00" y="1196752"/>
            <a:ext cx="7247999" cy="54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8405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4008" y="581854"/>
            <a:ext cx="4320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Придёт человек домой. Окна заклеены полосками бумаги крест на крест, чтобы стёкла не разбились от взрывной волны. Холодно, потому что нет отопления, и воды тоже нет, ни горячей, ни холодной.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стене чёрная тарелка – это радио, оно постоянно включено, слышны удары метронома. В любой момент могут объявить «Воздушную тревогу». Печка «буржуйка». Пока её топишь – тепло, перестанешь топить – холодно.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6" name="Picture 4" descr="http://www.omedb.ru/forum/uploads/post-77-12322572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561485"/>
            <a:ext cx="4001140" cy="56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550813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0632" y="1052734"/>
            <a:ext cx="4876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Дров тоже было очень мало.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топливо разбирали разбомбленные дома, мебель…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http://img1.liveinternet.ru/images/attach/c/2/69/871/69871143_1296210467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21" y="89595"/>
            <a:ext cx="4222463" cy="312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yojjj.gorod.tomsk.ru/posts-files/72/513/i/72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0" y="3663068"/>
            <a:ext cx="4142714" cy="280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52570" y="4279856"/>
            <a:ext cx="45851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водой приходилось ходить на Неву или к колонкам, которые специально </a:t>
            </a:r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установили</a:t>
            </a:r>
          </a:p>
          <a:p>
            <a:pPr lvl="0" algn="ctr"/>
            <a:r>
              <a:rPr lang="ru-RU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улицах города.</a:t>
            </a:r>
          </a:p>
        </p:txBody>
      </p:sp>
    </p:spTree>
    <p:extLst>
      <p:ext uri="{BB962C8B-B14F-4D97-AF65-F5344CB8AC3E}">
        <p14:creationId xmlns:p14="http://schemas.microsoft.com/office/powerpoint/2010/main" val="3952985724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5976" y="1646802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в гору саночки толкаю.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немного - и конец.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Вода, в дороге замерзая,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Тяжелой стала, как свинец.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хорошо, что ты замерзла,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Святая невская вода!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я поскользнусь под горкой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той тропинке ледяной,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не прольешься из ведерка,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привезу тебя домой.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ppt4web.ru/images/1194/29505/640/img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6540" y="919170"/>
            <a:ext cx="4106805" cy="524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362320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6777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жутких условиях блокадной жизни, когда не хватало еды, воды, дров, теплой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одежды, дети продолжали учиться. Опасен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тяжел был путь в школу. Ведь на улицах часто рвались снаряды, и идти приходилось через снежные заносы. В школах стоял такой мороз, что замерзали чернила. Ученики сидели в пальто, шапках и рукавицах. Руки мерзли, а мел выскакивал из пальцев. Ученики шатались от голода.</a:t>
            </a:r>
          </a:p>
        </p:txBody>
      </p:sp>
      <p:pic>
        <p:nvPicPr>
          <p:cNvPr id="2050" name="Picture 2" descr="http://waralbum.ru/show/404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7" y="2694433"/>
            <a:ext cx="5876925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40511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62962"/>
            <a:ext cx="43204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Девчонка руки протянула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головой -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край стола.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думали -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Уснула,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оказалось -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Умерла: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Никто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обронил ни слова,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хрипло,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Сквозь метельный стон,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Учитель, выдавил, что снова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-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похорон.</a:t>
            </a:r>
          </a:p>
        </p:txBody>
      </p:sp>
      <p:pic>
        <p:nvPicPr>
          <p:cNvPr id="1026" name="Picture 2" descr="http://s57.radikal.ru/i158/1301/b6/8367dba202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60452"/>
            <a:ext cx="4789303" cy="58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570312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5607"/>
            <a:ext cx="48245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не просто выживал, он давал фронту танки и самолеты. За 900 героических дней более 2000 танков, 1500 самолетов, 150 тяжелых орудий, 12000 минометов и пулеметов, 10 миллионов снарядов и мин.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заводах и фабриках работали женщины, старики и инвалиды, потому что все мужчины ушли на фронт. Но рабочих рук не хватало. Тогда на помощь пришли мальчишки. </a:t>
            </a:r>
          </a:p>
        </p:txBody>
      </p:sp>
      <p:pic>
        <p:nvPicPr>
          <p:cNvPr id="4098" name="Picture 2" descr="http://gorod.tomsk.ru/uploads/56967/1304685882/37015678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536" y="155607"/>
            <a:ext cx="4200525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s50.radikal.ru/i127/1201/be/b0490cb0ce0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016" y="3284984"/>
            <a:ext cx="4204045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882480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87" y="116632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из них становились на подставки, чтобы достать рычаги своих станков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www.war.ee/images/ww2_zone_images/children_20130124_12-30-20/20130124_13-01-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6634850" cy="48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960009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13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Девочки не отставали от мальчишек. Они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мамами и старшими сёстрами собирали посылки для бойцов. Вязали варежки, носки. Помогали в госпиталях. Разбирали письма на почтах. Каждый жил с одной мыслью “Всё для фронта – всё для Победы!”</a:t>
            </a:r>
          </a:p>
        </p:txBody>
      </p:sp>
      <p:pic>
        <p:nvPicPr>
          <p:cNvPr id="6148" name="Picture 4" descr="&amp;Dcy;&amp;iecy;&amp;tcy;&amp;icy; &amp;vcy; &amp;tcy;&amp;ycy;&amp;lcy;&amp;ucy;: &amp;vcy;&amp;mcy;&amp;iecy;&amp;scy;&amp;tcy;&amp;ocy; &amp;ocy;&amp;tcy;&amp;tscy;&amp;ocy;&amp;vcy;. 29 &amp;mcy;&amp;acy;&amp;yacy; 1942 &amp;gcy;&amp;ocy;&amp;dcy;&amp;acy; &amp;TScy;&amp;Kcy; &amp;Vcy;&amp;Lcy;&amp;Kcy;&amp;Scy;&amp;Mcy; &amp;ocy;&amp;bcy;&amp;rcy;&amp;acy;&amp;tcy;&amp;icy;&amp;lcy;&amp;scy;&amp;yacy; &amp;kcy;&amp;ocy; &amp;vcy;&amp;scy;&amp;iecy;&amp;mcy; &amp;ucy;&amp;chcy;&amp;acy;&amp;shchcy;&amp;icy;&amp;mcy;&amp;scy;&amp;yacy; &amp;scy; &amp;pcy;&amp;rcy;&amp;icy;&amp;zcy;&amp;ycy;&amp;vcy;&amp;ocy;&amp;mcy;: &amp;ncy;&amp;acy;&amp;rcy;&amp;acy;&amp;vcy;&amp;ncy;&amp;iecy; &amp;scy; &amp;ocy;&amp;tcy;&amp;tscy;&amp;acy;&amp;mcy;&amp;icy; &amp;icy; &amp;mcy;&amp;acy;&amp;tcy;&amp;iecy;&amp;rcy;&amp;yacy;&amp;mcy;&amp;icy;, &amp;rcy;&amp;acy;&amp;bcy;&amp;ocy;&amp;tcy;&amp;acy;&amp;tcy;&amp;softcy; &amp;dcy;&amp;lcy;&amp;yacy; &amp;fcy;&amp;rcy;&amp;ocy;&amp;ncy;&amp;tcy;&amp;acy;. &amp;Ncy;&amp;acy; &amp;ecy;&amp;tcy;&amp;ocy;&amp;tcy; &amp;pcy;&amp;rcy;&amp;icy;&amp;zcy;&amp;ycy;&amp;vcy; &amp;shcy;&amp;kcy;&amp;ocy;&amp;lcy;&amp;softcy;&amp;ncy;&amp;icy;&amp;kcy;&amp;icy; &amp;ocy;&amp;tcy;&amp;vcy;&amp;iecy;&amp;tcy;&amp;icy;&amp;lcy;&amp;icy; &amp;acy;&amp;kcy;&amp;tcy;&amp;icy;&amp;vcy;&amp;ncy;&amp;ycy;&amp;mcy; &amp;ucy;&amp;chcy;&amp;acy;&amp;scy;&amp;tcy;&amp;icy;&amp;iecy;&amp;mcy; &amp;vcy;&amp;ocy; &amp;vcy;&amp;scy;&amp;iecy;&amp;khcy; &amp;pcy;&amp;acy;&amp;tcy;&amp;rcy;&amp;icy;&amp;ocy;&amp;tcy;&amp;icy;&amp;chcy;&amp;iecy;&amp;scy;&amp;kcy;&amp;icy;&amp;khcy; &amp;dcy;&amp;vcy;&amp;icy;&amp;zhcy;&amp;iecy;&amp;ncy;&amp;icy;&amp;yacy;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"/>
          <a:stretch/>
        </p:blipFill>
        <p:spPr bwMode="auto">
          <a:xfrm>
            <a:off x="1047135" y="1844824"/>
            <a:ext cx="7177348" cy="41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549171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120" y="116632"/>
            <a:ext cx="903649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Сотни </a:t>
            </a:r>
            <a:r>
              <a:rPr lang="ru-RU" sz="2800" dirty="0"/>
              <a:t>юных ленинградцев были награждены орденами, тысячи – медалями «За оборону Ленинграда». Через всю многомесячную эпопею героической обороны города они прошли как достойные соратники взрослых. Не было таких событий, кампаний и дел, в которых они не участвовали. Расчистка чердаков, борьба с «зажигалками», тушение пожаров, разборка завалов, очистка города от снега, уход за ранеными, выращивание овощей и картофеля, работа по выпуску оружия и боеприпасов – всюду действовали детские руки. На равных, с чувством исполненного долга встречались ленинградские мальчики и девочки со своими сверстниками – «сыновьями полков», получившими награды на полях сражений.</a:t>
            </a:r>
          </a:p>
        </p:txBody>
      </p:sp>
    </p:spTree>
    <p:extLst>
      <p:ext uri="{BB962C8B-B14F-4D97-AF65-F5344CB8AC3E}">
        <p14:creationId xmlns:p14="http://schemas.microsoft.com/office/powerpoint/2010/main" val="2791330820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7112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В январе 1944 года город был полностью освобожден от врагов. В честь выигранного сражения над Невой прогремело 24 залпа торжественного салюта. </a:t>
            </a:r>
          </a:p>
        </p:txBody>
      </p:sp>
      <p:pic>
        <p:nvPicPr>
          <p:cNvPr id="4098" name="Picture 2" descr="http://fuza.ru/uploads/posts/2011-10/1317757365_8-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40" y="1390431"/>
            <a:ext cx="7434296" cy="530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005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252" y="11663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Фашисты говорили, что Москва – это сердце России, а Ленинград ее душа. Как человек не может жить без души, так и страна потеряет свой боевой дух, когда лишится Ленинграда. Поэтому один из основных ударов они направили на этот город с целью стереть его с лица земли.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kolyan.net/uploads/posts/2009-06/1245433881_16013004_blokad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48" y="2276872"/>
            <a:ext cx="7224000" cy="42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765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0"/>
            <a:ext cx="9396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жители мужественно обороняли свой город. Мужчины и вчерашние десятиклассники стали солдатами, первыми создав армию народного ополчения.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dzhankoi-rada.gov.ua/data/files/news/2010/05/1%20may/7322Death_to_facists_unit_Simferopol_19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48" y="1394373"/>
            <a:ext cx="8121600" cy="520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956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1152845"/>
            <a:ext cx="398053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енщины рыли окопы вокруг города.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&amp;Bcy;&amp;lcy;&amp;ocy;&amp;kcy;&amp;acy;&amp;dcy;&amp;ncy;&amp;ycy;&amp;jcy; &amp;Lcy;&amp;iecy;&amp;ncy;&amp;icy;&amp;ncy;&amp;gcy;&amp;rcy;&amp;acy;&amp;dcy; &amp;Fcy;&amp;Ocy;&amp;Tcy;&amp;Ocy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7723" y="332656"/>
            <a:ext cx="4452211" cy="297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pics2.pokazuha.ru/p442/6/2/5424239e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01" y="3645024"/>
            <a:ext cx="4437133" cy="283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04048" y="4461410"/>
            <a:ext cx="3980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Солдаты устанавливали противотанковые укрепления.</a:t>
            </a:r>
          </a:p>
        </p:txBody>
      </p:sp>
    </p:spTree>
    <p:extLst>
      <p:ext uri="{BB962C8B-B14F-4D97-AF65-F5344CB8AC3E}">
        <p14:creationId xmlns:p14="http://schemas.microsoft.com/office/powerpoint/2010/main" val="40781536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88640"/>
            <a:ext cx="5969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Началась эвакуация мирных жителей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://savok.name/uploads/blokada/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2" y="836712"/>
            <a:ext cx="7165068" cy="48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photo.aroundspb.ru/cache/history/leningrad/lbp08_FU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7736" y="2204864"/>
            <a:ext cx="3145787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0776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4769" y="1700808"/>
            <a:ext cx="481633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Но, несмотря на героическое сопротивление наших войск, фашисты вышли к Неве, перерезав железную дорогу, связывавшую Ленинград со страной.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Фашисты подошли так близко, что могли рассматривать  город в бинокль. Они заняли Пулковские высоты.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a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84" y="456968"/>
            <a:ext cx="4162320" cy="59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646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71827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фашистские бомбы были сброшены на город 6 сентября 1941 года. За время блокады фашисты сбросили более 107 тысяч бомб и 150 тысяч снарядов.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img10.proshkolu.ru/content/media/pic/std/4000000/3821000/3820260-166919ce9b575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49" y="1484784"/>
            <a:ext cx="7267299" cy="48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196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7007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сентября 1941 года началась 900-дневная блокада Ленинграда.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&amp;Bcy;&amp;ocy;&amp;mcy;&amp;bcy;&amp;acy;&amp;rcy;&amp;dcy;&amp;icy;&amp;rcy;&amp;ocy;&amp;vcy;&amp;kcy;&amp;acy; &amp;lcy;&amp;iecy;&amp;ncy;&amp;icy;&amp;ncy;&amp;gcy;&amp;rcy;&amp;acy;&amp;dcy;&amp;acy;. &amp;Pcy;&amp;ocy;&amp;pcy;&amp;ycy;&amp;tcy;&amp;kcy;&amp;icy; &amp;ncy;&amp;acy;&amp;scy;&amp;tcy;&amp;ucy;&amp;pcy;&amp;lcy;&amp;iecy;&amp;ncy;&amp;icy;&amp;yacy; &amp;gcy;&amp;icy;&amp;tcy;&amp;lcy;&amp;iecy;&amp;rcy;&amp;ocy;&amp;vcy;&amp;tscy;&amp;iecy;&amp;vcy; &amp;ncy;&amp;acy; &amp;Lcy;&amp;iecy;&amp;ncy;&amp;icy;&amp;ncy;&amp;gcy;&amp;rcy;&amp;acy;&amp;dcy; &amp;ncy;&amp;icy;&amp;chcy;&amp;iecy;&amp;gcy;&amp;ocy; &amp;ncy;&amp;iecy; &amp;dcy;&amp;acy;&amp;lcy;&amp;icy;. &amp;Gcy;&amp;icy;&amp;tcy;&amp;lcy;&amp;iecy;&amp;rcy; &amp;pcy;&amp;rcy;&amp;iecy;&amp;dcy;&amp;pcy;&amp;ocy;&amp;chcy;&amp;iecy;&amp;lcy; &amp;scy;&amp;mcy;&amp;iecy;&amp;ncy;&amp;icy;&amp;tcy;&amp;softcy; &amp;tcy;&amp;acy;&amp;kcy;&amp;tcy;&amp;icy;&amp;kcy;&amp;ucy;. &amp;Ocy;&amp;ncy; &amp;scy;&amp;kcy;&amp;acy;&amp;zcy;&amp;acy;&amp;lcy;: «&amp;Ecy;&amp;tcy;&amp;ocy;&amp;tcy; &amp;gcy;&amp;ocy;&amp;rcy;&amp;ocy;&amp;dcy; &amp;ncy;&amp;acy;&amp;dcy;&amp;ocy; &amp;ucy;&amp;mcy;&amp;ocy;&amp;rcy;&amp;icy;&amp;tcy;&amp;softcy; &amp;gcy;&amp;ocy;&amp;lcy;&amp;ocy;&amp;dcy;&amp;ocy;&amp;mcy;. &amp;Pcy;&amp;iecy;&amp;rcy;&amp;iecy;&amp;rcy;&amp;iecy;&amp;zcy;&amp;acy;&amp;tcy;&amp;softcy; &amp;vcy;&amp;scy;&amp;iecy; &amp;pcy;&amp;ucy;&amp;tcy;&amp;icy; &amp;pcy;&amp;ocy;&amp;dcy;&amp;vcy;&amp;ocy;&amp;zcy;&amp;acy;, &amp;chcy;&amp;tcy;&amp;ocy;&amp;bcy;&amp;ycy; &amp;tcy;&amp;ucy;&amp;dcy;&amp;acy; &amp;mcy;&amp;ycy;&amp;shcy;&amp;softcy; &amp;ncy;&amp;iecy; &amp;mcy;&amp;ocy;&amp;gcy;&amp;lcy;&amp;acy; &amp;pcy;&amp;rcy;&amp;ocy;&amp;scy;&amp;kcy;&amp;ocy;&amp;chcy;&amp;icy;&amp;tcy;&amp;softcy;. &amp;Ncy;&amp;iecy;&amp;shchcy;&amp;acy;&amp;dcy;&amp;ncy;&amp;ocy; &amp;bcy;&amp;ocy;&amp;mcy;&amp;bcy;&amp;icy;&amp;tcy;&amp;softcy; &amp;scy; &amp;vcy;&amp;ocy;&amp;zcy;&amp;dcy;&amp;ucy;&amp;khcy;&amp;acy;, &amp;icy; &amp;tcy;&amp;ocy;&amp;gcy;&amp;dcy;&amp;acy; &amp;gcy;&amp;ocy;&amp;rcy;&amp;ocy;&amp;dcy; &amp;rcy;&amp;ucy;&amp;khcy;&amp;ncy;&amp;iecy;&amp;tcy;, &amp;kcy;&amp;acy;&amp;kcy; &amp;pcy;&amp;iecy;&amp;rcy;&amp;iecy;&amp;zcy;&amp;rcy;&amp;iecy;&amp;lcy;&amp;ycy;&amp;jcy; &amp;pcy;&amp;lcy;&amp;ocy;&amp;dcy;». &amp;Ncy;&amp;acy;&amp;chcy;&amp;acy;&amp;lcy;&amp;icy;&amp;scy;&amp;softcy; &amp;pcy;&amp;ocy;&amp;scy;&amp;tcy;&amp;ocy;&amp;yacy;&amp;ncy;&amp;ncy;&amp;ycy;&amp;iecy; &amp;bcy;&amp;ocy;&amp;mcy;&amp;bcy;&amp;iecy;&amp;zhcy;&amp;kcy;&amp;icy; &amp;gcy;&amp;ocy;&amp;rcy;&amp;ocy;&amp;dcy;&amp;acy;. &amp;Zcy;&amp;acy; &amp;vcy;&amp;rcy;&amp;iecy;&amp;mcy;&amp;yacy; &amp;bcy;&amp;lcy;&amp;ocy;&amp;kcy;&amp;acy;&amp;dcy;&amp;ycy; &amp;ncy;&amp;iecy;&amp;mcy;&amp;tscy;&amp;ycy; &amp;ocy;&amp;bcy;&amp;rcy;&amp;ucy;&amp;shcy;&amp;icy;&amp;lcy;&amp;icy; &amp;ncy;&amp;acy; &amp;Lcy;&amp;iecy;&amp;ncy;&amp;icy;&amp;ncy;&amp;gcy;&amp;rcy;&amp;acy;&amp;dcy; 100 000 &amp;bcy;&amp;ocy;&amp;mcy;&amp;bcy; &amp;icy; 50 000 &amp;scy;&amp;ncy;&amp;acy;&amp;rcy;&amp;yacy;&amp;dcy;&amp;ocy;&amp;vcy;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694551" cy="53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410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249</TotalTime>
  <Words>850</Words>
  <Application>Microsoft Office PowerPoint</Application>
  <PresentationFormat>Экран (4:3)</PresentationFormat>
  <Paragraphs>46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Эдуард</dc:creator>
  <cp:lastModifiedBy>Эдуард</cp:lastModifiedBy>
  <cp:revision>32</cp:revision>
  <dcterms:created xsi:type="dcterms:W3CDTF">2014-01-19T19:04:14Z</dcterms:created>
  <dcterms:modified xsi:type="dcterms:W3CDTF">2014-12-24T22:07:39Z</dcterms:modified>
</cp:coreProperties>
</file>