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AD79-BC83-4F85-9966-3CFAEF64C826}" type="datetimeFigureOut">
              <a:rPr lang="ru-RU" smtClean="0"/>
              <a:t>01.01.2003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25C5-613B-4CA1-928E-CB6FC21DD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AD79-BC83-4F85-9966-3CFAEF64C826}" type="datetimeFigureOut">
              <a:rPr lang="ru-RU" smtClean="0"/>
              <a:t>01.01.2003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25C5-613B-4CA1-928E-CB6FC21DD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AD79-BC83-4F85-9966-3CFAEF64C826}" type="datetimeFigureOut">
              <a:rPr lang="ru-RU" smtClean="0"/>
              <a:t>01.01.2003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25C5-613B-4CA1-928E-CB6FC21DD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AD79-BC83-4F85-9966-3CFAEF64C826}" type="datetimeFigureOut">
              <a:rPr lang="ru-RU" smtClean="0"/>
              <a:t>01.01.2003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25C5-613B-4CA1-928E-CB6FC21DD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AD79-BC83-4F85-9966-3CFAEF64C826}" type="datetimeFigureOut">
              <a:rPr lang="ru-RU" smtClean="0"/>
              <a:t>01.01.2003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25C5-613B-4CA1-928E-CB6FC21DD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AD79-BC83-4F85-9966-3CFAEF64C826}" type="datetimeFigureOut">
              <a:rPr lang="ru-RU" smtClean="0"/>
              <a:t>01.01.2003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25C5-613B-4CA1-928E-CB6FC21DD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AD79-BC83-4F85-9966-3CFAEF64C826}" type="datetimeFigureOut">
              <a:rPr lang="ru-RU" smtClean="0"/>
              <a:t>01.01.2003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25C5-613B-4CA1-928E-CB6FC21DD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AD79-BC83-4F85-9966-3CFAEF64C826}" type="datetimeFigureOut">
              <a:rPr lang="ru-RU" smtClean="0"/>
              <a:t>01.01.2003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25C5-613B-4CA1-928E-CB6FC21DD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AD79-BC83-4F85-9966-3CFAEF64C826}" type="datetimeFigureOut">
              <a:rPr lang="ru-RU" smtClean="0"/>
              <a:t>01.01.2003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25C5-613B-4CA1-928E-CB6FC21DD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AD79-BC83-4F85-9966-3CFAEF64C826}" type="datetimeFigureOut">
              <a:rPr lang="ru-RU" smtClean="0"/>
              <a:t>01.01.2003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25C5-613B-4CA1-928E-CB6FC21DD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AD79-BC83-4F85-9966-3CFAEF64C826}" type="datetimeFigureOut">
              <a:rPr lang="ru-RU" smtClean="0"/>
              <a:t>01.01.2003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25C5-613B-4CA1-928E-CB6FC21DDD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AAD79-BC83-4F85-9966-3CFAEF64C826}" type="datetimeFigureOut">
              <a:rPr lang="ru-RU" smtClean="0"/>
              <a:t>01.01.2003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F25C5-613B-4CA1-928E-CB6FC21DDDB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121444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«Афганистан – ты боль и память моей души…»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D:\Туристы краеведы\Васильев А.Б\Фото Васильев\IMG-20240213-WA0032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71612"/>
            <a:ext cx="6215106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64307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Наша экскурсия посвящается памяти всем, кто причастен к героической и трагической Афганской войне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2857496"/>
            <a:ext cx="6400800" cy="278130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071678"/>
            <a:ext cx="6724447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25 декабря 1979 года начался ввод советских войск в Афганистан.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5" name="Picture 3" descr="C:\Documents and Settings\Вера и Наташа\Рабочий стол\813269_origina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71612"/>
            <a:ext cx="4038600" cy="4572032"/>
          </a:xfrm>
          <a:prstGeom prst="rect">
            <a:avLst/>
          </a:prstGeom>
          <a:noFill/>
        </p:spPr>
      </p:pic>
      <p:pic>
        <p:nvPicPr>
          <p:cNvPr id="3076" name="Picture 4" descr="C:\Documents and Settings\Вера и Наташа\Рабочий стол\CqlQuznubtk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571612"/>
            <a:ext cx="4038600" cy="45005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Солдатами не рождаются ими становятся.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Documents and Settings\Вера и Наташа\Рабочий стол\813269_origina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71612"/>
            <a:ext cx="4038600" cy="4643470"/>
          </a:xfrm>
          <a:prstGeom prst="rect">
            <a:avLst/>
          </a:prstGeom>
          <a:noFill/>
        </p:spPr>
      </p:pic>
      <p:pic>
        <p:nvPicPr>
          <p:cNvPr id="4099" name="Picture 3" descr="C:\Documents and Settings\Вера и Наташа\Рабочий стол\800716_9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571612"/>
            <a:ext cx="4038600" cy="4643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114300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БОЙКО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ЮРИЙ ВЛАДИМИРОВИЧ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2844" y="1428736"/>
            <a:ext cx="3500462" cy="4691063"/>
          </a:xfrm>
        </p:spPr>
        <p:txBody>
          <a:bodyPr>
            <a:normAutofit/>
          </a:bodyPr>
          <a:lstStyle/>
          <a:p>
            <a:endParaRPr lang="ru-RU" sz="2000" b="1" dirty="0" smtClean="0">
              <a:solidFill>
                <a:srgbClr val="FF0000"/>
              </a:solidFill>
            </a:endParaRPr>
          </a:p>
          <a:p>
            <a:endParaRPr lang="ru-RU" sz="2000" b="1" dirty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19 ноября 1961 – 4 мая  1983.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В Вооруженные Силы СССР был призван  8 мая 1980.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Служил в Каменском гарнизоне прапорщиком.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В Афганистане с сентября 1983 года.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Погиб в бою 4 мая 1983 года.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D:\Туристы краеведы\Васильев А.Б\Фото Васильев\IMG-20240304-WA00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36007" y="273050"/>
            <a:ext cx="4389835" cy="5853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После школы Юрий поступил в ПТК на связиста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Пришло время идти в армию</a:t>
            </a:r>
          </a:p>
          <a:p>
            <a:endParaRPr lang="ru-RU" dirty="0"/>
          </a:p>
        </p:txBody>
      </p:sp>
      <p:pic>
        <p:nvPicPr>
          <p:cNvPr id="6146" name="Picture 2" descr="D:\Туристы краеведы\Васильев А.Б\Фото Васильев\IMG-20240304-WA001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36007" y="273050"/>
            <a:ext cx="4389835" cy="5853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3008313" cy="171448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Пришло </a:t>
            </a:r>
            <a:r>
              <a:rPr lang="ru-RU" sz="2800" dirty="0">
                <a:solidFill>
                  <a:srgbClr val="FF0000"/>
                </a:solidFill>
              </a:rPr>
              <a:t>время </a:t>
            </a:r>
            <a:r>
              <a:rPr lang="ru-RU" sz="2800" dirty="0" smtClean="0">
                <a:solidFill>
                  <a:srgbClr val="FF0000"/>
                </a:solidFill>
              </a:rPr>
              <a:t>идти </a:t>
            </a:r>
            <a:r>
              <a:rPr lang="ru-RU" sz="2800" dirty="0">
                <a:solidFill>
                  <a:srgbClr val="FF0000"/>
                </a:solidFill>
              </a:rPr>
              <a:t>в </a:t>
            </a:r>
            <a:r>
              <a:rPr lang="ru-RU" sz="2800" dirty="0" smtClean="0">
                <a:solidFill>
                  <a:srgbClr val="FF0000"/>
                </a:solidFill>
              </a:rPr>
              <a:t>армию.</a:t>
            </a: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Служил в Каменском гарнизоне  военная часть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 54 217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D:\Туристы краеведы\Васильев А.Б\Фото Васильев\IMG-20240304-WA0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282700"/>
            <a:ext cx="5472122" cy="47895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30 августа 1982 года был командирован ДРА, батальон связи.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D:\Туристы краеведы\Васильев А.Б\Фото Васильев\IMG-20240304-WA00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71612"/>
            <a:ext cx="4211782" cy="4929222"/>
          </a:xfrm>
          <a:prstGeom prst="rect">
            <a:avLst/>
          </a:prstGeom>
          <a:noFill/>
        </p:spPr>
      </p:pic>
      <p:pic>
        <p:nvPicPr>
          <p:cNvPr id="8195" name="Picture 3" descr="C:\Documents and Settings\Вера и Наташа\Рабочий стол\1652906674_55-celes-club-p-afganskaya-voina-fon-krasivie-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571612"/>
            <a:ext cx="3686172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 истории российским солдатам много раз приходилось сражаться в доли от Родины.</a:t>
            </a:r>
            <a:endParaRPr lang="ru-RU" dirty="0"/>
          </a:p>
        </p:txBody>
      </p:sp>
      <p:pic>
        <p:nvPicPr>
          <p:cNvPr id="5" name="Picture 2" descr="C:\Documents and Settings\Вера и Наташа\Рабочий стол\806610_origina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071678"/>
            <a:ext cx="4038600" cy="4071966"/>
          </a:xfrm>
          <a:prstGeom prst="rect">
            <a:avLst/>
          </a:prstGeom>
          <a:noFill/>
        </p:spPr>
      </p:pic>
      <p:pic>
        <p:nvPicPr>
          <p:cNvPr id="10242" name="Picture 2" descr="C:\Documents and Settings\Вера и Наташа\Рабочий стол\CtiEySay9JM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071678"/>
            <a:ext cx="4038600" cy="40719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128</Words>
  <Application>Microsoft Office PowerPoint</Application>
  <PresentationFormat>Экран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«Афганистан – ты боль и память моей души…»</vt:lpstr>
      <vt:lpstr>Наша экскурсия посвящается памяти всем, кто причастен к героической и трагической Афганской войне</vt:lpstr>
      <vt:lpstr>25 декабря 1979 года начался ввод советских войск в Афганистан.</vt:lpstr>
      <vt:lpstr>Солдатами не рождаются ими становятся.</vt:lpstr>
      <vt:lpstr>   БОЙКО  ЮРИЙ ВЛАДИМИРОВИЧ</vt:lpstr>
      <vt:lpstr>После школы Юрий поступил в ПТК на связиста</vt:lpstr>
      <vt:lpstr>                            Пришло время идти в армию. </vt:lpstr>
      <vt:lpstr>30 августа 1982 года был командирован ДРА, батальон связи.</vt:lpstr>
      <vt:lpstr>В истории российским солдатам много раз приходилось сражаться в доли от Родины.</vt:lpstr>
    </vt:vector>
  </TitlesOfParts>
  <Company>МАОУ ДО ЦРТДиЮ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Вера и Наташа</dc:creator>
  <cp:lastModifiedBy>Вера и Наташа</cp:lastModifiedBy>
  <cp:revision>25</cp:revision>
  <dcterms:created xsi:type="dcterms:W3CDTF">2003-01-01T00:50:10Z</dcterms:created>
  <dcterms:modified xsi:type="dcterms:W3CDTF">2003-01-01T04:56:39Z</dcterms:modified>
</cp:coreProperties>
</file>